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"/>
  </p:notesMasterIdLst>
  <p:sldIdLst>
    <p:sldId id="1135" r:id="rId2"/>
    <p:sldId id="286" r:id="rId3"/>
  </p:sldIdLst>
  <p:sldSz cx="43200638" cy="323992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5" userDrawn="1">
          <p15:clr>
            <a:srgbClr val="A4A3A4"/>
          </p15:clr>
        </p15:guide>
        <p15:guide id="2" pos="1152" userDrawn="1">
          <p15:clr>
            <a:srgbClr val="A4A3A4"/>
          </p15:clr>
        </p15:guide>
        <p15:guide id="3" pos="25983" userDrawn="1">
          <p15:clr>
            <a:srgbClr val="A4A3A4"/>
          </p15:clr>
        </p15:guide>
        <p15:guide id="4" orient="horz" pos="18774" userDrawn="1">
          <p15:clr>
            <a:srgbClr val="A4A3A4"/>
          </p15:clr>
        </p15:guide>
        <p15:guide id="5" pos="23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2155"/>
    <a:srgbClr val="E93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8"/>
    <p:restoredTop sz="97030"/>
  </p:normalViewPr>
  <p:slideViewPr>
    <p:cSldViewPr snapToGrid="0">
      <p:cViewPr varScale="1">
        <p:scale>
          <a:sx n="13" d="100"/>
          <a:sy n="13" d="100"/>
        </p:scale>
        <p:origin x="1668" y="60"/>
      </p:cViewPr>
      <p:guideLst>
        <p:guide orient="horz" pos="1635"/>
        <p:guide pos="1152"/>
        <p:guide pos="25983"/>
        <p:guide orient="horz" pos="18774"/>
        <p:guide pos="23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27648-5929-6B41-A5CD-CF515218EEE3}" type="datetimeFigureOut">
              <a:rPr lang="es-419" smtClean="0"/>
              <a:t>11/4/2024</a:t>
            </a:fld>
            <a:endParaRPr lang="es-419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E2AAC-642E-3346-A86C-D6F5CF2F2EFC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7053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27197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1pPr>
    <a:lvl2pPr marL="1813597" algn="l" defTabSz="3627197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2pPr>
    <a:lvl3pPr marL="3627197" algn="l" defTabSz="3627197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3pPr>
    <a:lvl4pPr marL="5440798" algn="l" defTabSz="3627197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4pPr>
    <a:lvl5pPr marL="7254398" algn="l" defTabSz="3627197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5pPr>
    <a:lvl6pPr marL="9067995" algn="l" defTabSz="3627197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6pPr>
    <a:lvl7pPr marL="10881595" algn="l" defTabSz="3627197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7pPr>
    <a:lvl8pPr marL="12695192" algn="l" defTabSz="3627197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8pPr>
    <a:lvl9pPr marL="14508792" algn="l" defTabSz="3627197" rtl="0" eaLnBrk="1" latinLnBrk="0" hangingPunct="1">
      <a:defRPr sz="476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B4267-FD12-436C-A400-74799FCF0CD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033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0048" y="5302386"/>
            <a:ext cx="36720542" cy="11279752"/>
          </a:xfrm>
        </p:spPr>
        <p:txBody>
          <a:bodyPr anchor="b"/>
          <a:lstStyle>
            <a:lvl1pPr algn="ctr">
              <a:defRPr sz="283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80" y="17017128"/>
            <a:ext cx="32400479" cy="7822326"/>
          </a:xfrm>
        </p:spPr>
        <p:txBody>
          <a:bodyPr/>
          <a:lstStyle>
            <a:lvl1pPr marL="0" indent="0" algn="ctr">
              <a:buNone/>
              <a:defRPr sz="11338"/>
            </a:lvl1pPr>
            <a:lvl2pPr marL="2159950" indent="0" algn="ctr">
              <a:buNone/>
              <a:defRPr sz="9449"/>
            </a:lvl2pPr>
            <a:lvl3pPr marL="4319900" indent="0" algn="ctr">
              <a:buNone/>
              <a:defRPr sz="8504"/>
            </a:lvl3pPr>
            <a:lvl4pPr marL="6479850" indent="0" algn="ctr">
              <a:buNone/>
              <a:defRPr sz="7559"/>
            </a:lvl4pPr>
            <a:lvl5pPr marL="8639800" indent="0" algn="ctr">
              <a:buNone/>
              <a:defRPr sz="7559"/>
            </a:lvl5pPr>
            <a:lvl6pPr marL="10799750" indent="0" algn="ctr">
              <a:buNone/>
              <a:defRPr sz="7559"/>
            </a:lvl6pPr>
            <a:lvl7pPr marL="12959700" indent="0" algn="ctr">
              <a:buNone/>
              <a:defRPr sz="7559"/>
            </a:lvl7pPr>
            <a:lvl8pPr marL="15119650" indent="0" algn="ctr">
              <a:buNone/>
              <a:defRPr sz="7559"/>
            </a:lvl8pPr>
            <a:lvl9pPr marL="17279600" indent="0" algn="ctr">
              <a:buNone/>
              <a:defRPr sz="7559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3E10-B292-1249-ABBB-C9D9B57E4197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1DEDD-3337-6947-8A6B-21E94A7293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496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3E10-B292-1249-ABBB-C9D9B57E4197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1DEDD-3337-6947-8A6B-21E94A7293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035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915459" y="1724962"/>
            <a:ext cx="9315138" cy="2745689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70046" y="1724962"/>
            <a:ext cx="27405405" cy="274568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3E10-B292-1249-ABBB-C9D9B57E4197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1DEDD-3337-6947-8A6B-21E94A7293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5461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arcador de posición de imagen 34">
            <a:extLst>
              <a:ext uri="{FF2B5EF4-FFF2-40B4-BE49-F238E27FC236}">
                <a16:creationId xmlns:a16="http://schemas.microsoft.com/office/drawing/2014/main" id="{EA10837A-18D5-41DD-A066-A079A09D86A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034889" y="2206246"/>
            <a:ext cx="3144423" cy="4199908"/>
          </a:xfrm>
        </p:spPr>
        <p:txBody>
          <a:bodyPr rtlCol="0">
            <a:normAutofit/>
          </a:bodyPr>
          <a:lstStyle>
            <a:lvl1pPr marL="0" indent="0">
              <a:buNone/>
              <a:defRPr sz="3543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41" name="Marcador de texto 39">
            <a:extLst>
              <a:ext uri="{FF2B5EF4-FFF2-40B4-BE49-F238E27FC236}">
                <a16:creationId xmlns:a16="http://schemas.microsoft.com/office/drawing/2014/main" id="{FD8132DE-D62C-4410-983C-9F458DCEF6D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532861" y="4394818"/>
            <a:ext cx="7576904" cy="2842435"/>
          </a:xfrm>
        </p:spPr>
        <p:txBody>
          <a:bodyPr rtlCol="0">
            <a:noAutofit/>
          </a:bodyPr>
          <a:lstStyle>
            <a:lvl1pPr marL="0" indent="0" algn="l">
              <a:buNone/>
              <a:defRPr sz="3898">
                <a:solidFill>
                  <a:schemeClr val="tx1"/>
                </a:solidFill>
              </a:defRPr>
            </a:lvl1pPr>
            <a:lvl2pPr marL="1619957" indent="0">
              <a:buNone/>
              <a:defRPr sz="3898"/>
            </a:lvl2pPr>
            <a:lvl3pPr marL="3239915" indent="0">
              <a:buNone/>
              <a:defRPr sz="3898"/>
            </a:lvl3pPr>
            <a:lvl4pPr marL="4859872" indent="0">
              <a:buNone/>
              <a:defRPr sz="3898"/>
            </a:lvl4pPr>
            <a:lvl5pPr marL="6479830" indent="0">
              <a:buNone/>
              <a:defRPr sz="3898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2" name="Marcador de texto 46">
            <a:extLst>
              <a:ext uri="{FF2B5EF4-FFF2-40B4-BE49-F238E27FC236}">
                <a16:creationId xmlns:a16="http://schemas.microsoft.com/office/drawing/2014/main" id="{DF68D5C6-4D23-4113-9FFA-AFAAB5A6DA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532861" y="2491200"/>
            <a:ext cx="7576904" cy="1416191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378" b="1">
                <a:latin typeface="+mj-lt"/>
              </a:defRPr>
            </a:lvl1pPr>
            <a:lvl2pPr marL="1619957" indent="0">
              <a:buNone/>
              <a:defRPr sz="6378"/>
            </a:lvl2pPr>
            <a:lvl3pPr marL="3239915" indent="0">
              <a:buNone/>
              <a:defRPr sz="6378"/>
            </a:lvl3pPr>
            <a:lvl4pPr marL="4859872" indent="0">
              <a:buNone/>
              <a:defRPr sz="6378"/>
            </a:lvl4pPr>
            <a:lvl5pPr marL="6479830" indent="0">
              <a:buNone/>
              <a:defRPr sz="6378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48" name="Marcador de posición de imagen 34">
            <a:extLst>
              <a:ext uri="{FF2B5EF4-FFF2-40B4-BE49-F238E27FC236}">
                <a16:creationId xmlns:a16="http://schemas.microsoft.com/office/drawing/2014/main" id="{2B75D755-4972-4E8B-ACD5-FAE778A8627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2256362" y="11737320"/>
            <a:ext cx="3144423" cy="4199908"/>
          </a:xfrm>
        </p:spPr>
        <p:txBody>
          <a:bodyPr rtlCol="0">
            <a:normAutofit/>
          </a:bodyPr>
          <a:lstStyle>
            <a:lvl1pPr marL="0" indent="0">
              <a:buNone/>
              <a:defRPr sz="3543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49" name="Marcador de texto 39">
            <a:extLst>
              <a:ext uri="{FF2B5EF4-FFF2-40B4-BE49-F238E27FC236}">
                <a16:creationId xmlns:a16="http://schemas.microsoft.com/office/drawing/2014/main" id="{0EEE7EDE-175B-450F-B4D2-50D992E53C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5754330" y="13925892"/>
            <a:ext cx="7576904" cy="2842435"/>
          </a:xfrm>
        </p:spPr>
        <p:txBody>
          <a:bodyPr rtlCol="0">
            <a:noAutofit/>
          </a:bodyPr>
          <a:lstStyle>
            <a:lvl1pPr marL="0" indent="0" algn="l">
              <a:buNone/>
              <a:defRPr sz="3898">
                <a:solidFill>
                  <a:schemeClr val="tx1"/>
                </a:solidFill>
              </a:defRPr>
            </a:lvl1pPr>
            <a:lvl2pPr marL="1619957" indent="0">
              <a:buNone/>
              <a:defRPr sz="3898"/>
            </a:lvl2pPr>
            <a:lvl3pPr marL="3239915" indent="0">
              <a:buNone/>
              <a:defRPr sz="3898"/>
            </a:lvl3pPr>
            <a:lvl4pPr marL="4859872" indent="0">
              <a:buNone/>
              <a:defRPr sz="3898"/>
            </a:lvl4pPr>
            <a:lvl5pPr marL="6479830" indent="0">
              <a:buNone/>
              <a:defRPr sz="3898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0" name="Marcador de texto 46">
            <a:extLst>
              <a:ext uri="{FF2B5EF4-FFF2-40B4-BE49-F238E27FC236}">
                <a16:creationId xmlns:a16="http://schemas.microsoft.com/office/drawing/2014/main" id="{91051322-19B5-41CA-BEAB-A8F1B8CA54E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754330" y="12022274"/>
            <a:ext cx="7576904" cy="1416191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378" b="1">
                <a:latin typeface="+mj-lt"/>
              </a:defRPr>
            </a:lvl1pPr>
            <a:lvl2pPr marL="1619957" indent="0">
              <a:buNone/>
              <a:defRPr sz="6378"/>
            </a:lvl2pPr>
            <a:lvl3pPr marL="3239915" indent="0">
              <a:buNone/>
              <a:defRPr sz="6378"/>
            </a:lvl3pPr>
            <a:lvl4pPr marL="4859872" indent="0">
              <a:buNone/>
              <a:defRPr sz="6378"/>
            </a:lvl4pPr>
            <a:lvl5pPr marL="6479830" indent="0">
              <a:buNone/>
              <a:defRPr sz="6378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51" name="Marcador de posición de imagen 34">
            <a:extLst>
              <a:ext uri="{FF2B5EF4-FFF2-40B4-BE49-F238E27FC236}">
                <a16:creationId xmlns:a16="http://schemas.microsoft.com/office/drawing/2014/main" id="{966FF594-D5D5-4FD4-A245-AAF0D053095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28456612" y="11737320"/>
            <a:ext cx="3144423" cy="4199908"/>
          </a:xfrm>
        </p:spPr>
        <p:txBody>
          <a:bodyPr rtlCol="0">
            <a:normAutofit/>
          </a:bodyPr>
          <a:lstStyle>
            <a:lvl1pPr marL="0" indent="0">
              <a:buNone/>
              <a:defRPr sz="3543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55" name="Marcador de texto 39">
            <a:extLst>
              <a:ext uri="{FF2B5EF4-FFF2-40B4-BE49-F238E27FC236}">
                <a16:creationId xmlns:a16="http://schemas.microsoft.com/office/drawing/2014/main" id="{3A5DD9C2-78E8-4416-B2C1-F07A9E25832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1954580" y="13925892"/>
            <a:ext cx="7576904" cy="2842435"/>
          </a:xfrm>
        </p:spPr>
        <p:txBody>
          <a:bodyPr rtlCol="0">
            <a:noAutofit/>
          </a:bodyPr>
          <a:lstStyle>
            <a:lvl1pPr marL="0" indent="0" algn="l">
              <a:buNone/>
              <a:defRPr sz="3898">
                <a:solidFill>
                  <a:schemeClr val="tx1"/>
                </a:solidFill>
              </a:defRPr>
            </a:lvl1pPr>
            <a:lvl2pPr marL="1619957" indent="0">
              <a:buNone/>
              <a:defRPr sz="3898"/>
            </a:lvl2pPr>
            <a:lvl3pPr marL="3239915" indent="0">
              <a:buNone/>
              <a:defRPr sz="3898"/>
            </a:lvl3pPr>
            <a:lvl4pPr marL="4859872" indent="0">
              <a:buNone/>
              <a:defRPr sz="3898"/>
            </a:lvl4pPr>
            <a:lvl5pPr marL="6479830" indent="0">
              <a:buNone/>
              <a:defRPr sz="3898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6" name="Marcador de texto 46">
            <a:extLst>
              <a:ext uri="{FF2B5EF4-FFF2-40B4-BE49-F238E27FC236}">
                <a16:creationId xmlns:a16="http://schemas.microsoft.com/office/drawing/2014/main" id="{D8A4734F-8867-4923-806F-AE04360B22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1954580" y="12022274"/>
            <a:ext cx="7576904" cy="1416191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378" b="1">
                <a:latin typeface="+mj-lt"/>
              </a:defRPr>
            </a:lvl1pPr>
            <a:lvl2pPr marL="1619957" indent="0">
              <a:buNone/>
              <a:defRPr sz="6378"/>
            </a:lvl2pPr>
            <a:lvl3pPr marL="3239915" indent="0">
              <a:buNone/>
              <a:defRPr sz="6378"/>
            </a:lvl3pPr>
            <a:lvl4pPr marL="4859872" indent="0">
              <a:buNone/>
              <a:defRPr sz="6378"/>
            </a:lvl4pPr>
            <a:lvl5pPr marL="6479830" indent="0">
              <a:buNone/>
              <a:defRPr sz="6378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57" name="Marcador de posición de imagen 34">
            <a:extLst>
              <a:ext uri="{FF2B5EF4-FFF2-40B4-BE49-F238E27FC236}">
                <a16:creationId xmlns:a16="http://schemas.microsoft.com/office/drawing/2014/main" id="{B03F66BE-0084-45A8-85FC-1448DEA89D7E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5622821" y="19850512"/>
            <a:ext cx="3144423" cy="4199908"/>
          </a:xfrm>
        </p:spPr>
        <p:txBody>
          <a:bodyPr rtlCol="0">
            <a:normAutofit/>
          </a:bodyPr>
          <a:lstStyle>
            <a:lvl1pPr marL="0" indent="0">
              <a:buNone/>
              <a:defRPr sz="3543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58" name="Marcador de texto 39">
            <a:extLst>
              <a:ext uri="{FF2B5EF4-FFF2-40B4-BE49-F238E27FC236}">
                <a16:creationId xmlns:a16="http://schemas.microsoft.com/office/drawing/2014/main" id="{3F9DA6EE-3DE6-4493-AD6B-BEC7EE858CE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120789" y="22039084"/>
            <a:ext cx="7576904" cy="2842435"/>
          </a:xfrm>
        </p:spPr>
        <p:txBody>
          <a:bodyPr rtlCol="0">
            <a:noAutofit/>
          </a:bodyPr>
          <a:lstStyle>
            <a:lvl1pPr marL="0" indent="0" algn="l">
              <a:buNone/>
              <a:defRPr sz="3898">
                <a:solidFill>
                  <a:schemeClr val="tx1"/>
                </a:solidFill>
              </a:defRPr>
            </a:lvl1pPr>
            <a:lvl2pPr marL="1619957" indent="0">
              <a:buNone/>
              <a:defRPr sz="3898"/>
            </a:lvl2pPr>
            <a:lvl3pPr marL="3239915" indent="0">
              <a:buNone/>
              <a:defRPr sz="3898"/>
            </a:lvl3pPr>
            <a:lvl4pPr marL="4859872" indent="0">
              <a:buNone/>
              <a:defRPr sz="3898"/>
            </a:lvl4pPr>
            <a:lvl5pPr marL="6479830" indent="0">
              <a:buNone/>
              <a:defRPr sz="3898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1" name="Marcador de texto 46">
            <a:extLst>
              <a:ext uri="{FF2B5EF4-FFF2-40B4-BE49-F238E27FC236}">
                <a16:creationId xmlns:a16="http://schemas.microsoft.com/office/drawing/2014/main" id="{DD5495C5-2CD2-4593-BC1F-CF0E7D3601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20789" y="20135465"/>
            <a:ext cx="7576904" cy="1416191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378" b="1">
                <a:latin typeface="+mj-lt"/>
              </a:defRPr>
            </a:lvl1pPr>
            <a:lvl2pPr marL="1619957" indent="0">
              <a:buNone/>
              <a:defRPr sz="6378"/>
            </a:lvl2pPr>
            <a:lvl3pPr marL="3239915" indent="0">
              <a:buNone/>
              <a:defRPr sz="6378"/>
            </a:lvl3pPr>
            <a:lvl4pPr marL="4859872" indent="0">
              <a:buNone/>
              <a:defRPr sz="6378"/>
            </a:lvl4pPr>
            <a:lvl5pPr marL="6479830" indent="0">
              <a:buNone/>
              <a:defRPr sz="6378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62" name="Marcador de posición de imagen 34">
            <a:extLst>
              <a:ext uri="{FF2B5EF4-FFF2-40B4-BE49-F238E27FC236}">
                <a16:creationId xmlns:a16="http://schemas.microsoft.com/office/drawing/2014/main" id="{D2B54852-DC63-410D-BE2A-4D723492843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20617421" y="19850512"/>
            <a:ext cx="3144423" cy="4199908"/>
          </a:xfrm>
        </p:spPr>
        <p:txBody>
          <a:bodyPr rtlCol="0">
            <a:normAutofit/>
          </a:bodyPr>
          <a:lstStyle>
            <a:lvl1pPr marL="0" indent="0">
              <a:buNone/>
              <a:defRPr sz="3543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63" name="Marcador de texto 39">
            <a:extLst>
              <a:ext uri="{FF2B5EF4-FFF2-40B4-BE49-F238E27FC236}">
                <a16:creationId xmlns:a16="http://schemas.microsoft.com/office/drawing/2014/main" id="{13567973-FE07-4747-9500-D565A3EF286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4115390" y="22039084"/>
            <a:ext cx="7576904" cy="2842435"/>
          </a:xfrm>
        </p:spPr>
        <p:txBody>
          <a:bodyPr rtlCol="0">
            <a:noAutofit/>
          </a:bodyPr>
          <a:lstStyle>
            <a:lvl1pPr marL="0" indent="0" algn="l">
              <a:buNone/>
              <a:defRPr sz="3898">
                <a:solidFill>
                  <a:schemeClr val="tx1"/>
                </a:solidFill>
              </a:defRPr>
            </a:lvl1pPr>
            <a:lvl2pPr marL="1619957" indent="0">
              <a:buNone/>
              <a:defRPr sz="3898"/>
            </a:lvl2pPr>
            <a:lvl3pPr marL="3239915" indent="0">
              <a:buNone/>
              <a:defRPr sz="3898"/>
            </a:lvl3pPr>
            <a:lvl4pPr marL="4859872" indent="0">
              <a:buNone/>
              <a:defRPr sz="3898"/>
            </a:lvl4pPr>
            <a:lvl5pPr marL="6479830" indent="0">
              <a:buNone/>
              <a:defRPr sz="3898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4" name="Marcador de texto 46">
            <a:extLst>
              <a:ext uri="{FF2B5EF4-FFF2-40B4-BE49-F238E27FC236}">
                <a16:creationId xmlns:a16="http://schemas.microsoft.com/office/drawing/2014/main" id="{FCE91BB7-DB4C-4F95-ADC1-2757AA6896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4115390" y="20135465"/>
            <a:ext cx="7576904" cy="1416191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378" b="1">
                <a:latin typeface="+mj-lt"/>
              </a:defRPr>
            </a:lvl1pPr>
            <a:lvl2pPr marL="1619957" indent="0">
              <a:buNone/>
              <a:defRPr sz="6378"/>
            </a:lvl2pPr>
            <a:lvl3pPr marL="3239915" indent="0">
              <a:buNone/>
              <a:defRPr sz="6378"/>
            </a:lvl3pPr>
            <a:lvl4pPr marL="4859872" indent="0">
              <a:buNone/>
              <a:defRPr sz="6378"/>
            </a:lvl4pPr>
            <a:lvl5pPr marL="6479830" indent="0">
              <a:buNone/>
              <a:defRPr sz="6378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65" name="Marcador de posición de imagen 34">
            <a:extLst>
              <a:ext uri="{FF2B5EF4-FFF2-40B4-BE49-F238E27FC236}">
                <a16:creationId xmlns:a16="http://schemas.microsoft.com/office/drawing/2014/main" id="{7082A562-BADD-429E-BB11-8A40EE253FC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28446049" y="26631756"/>
            <a:ext cx="3144423" cy="4199908"/>
          </a:xfrm>
        </p:spPr>
        <p:txBody>
          <a:bodyPr rtlCol="0">
            <a:normAutofit/>
          </a:bodyPr>
          <a:lstStyle>
            <a:lvl1pPr marL="0" indent="0">
              <a:buNone/>
              <a:defRPr sz="3543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66" name="Marcador de texto 39">
            <a:extLst>
              <a:ext uri="{FF2B5EF4-FFF2-40B4-BE49-F238E27FC236}">
                <a16:creationId xmlns:a16="http://schemas.microsoft.com/office/drawing/2014/main" id="{C8F3380A-C45C-44C2-BE84-98D3DADAED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1944017" y="28820329"/>
            <a:ext cx="7576904" cy="2842435"/>
          </a:xfrm>
        </p:spPr>
        <p:txBody>
          <a:bodyPr rtlCol="0">
            <a:noAutofit/>
          </a:bodyPr>
          <a:lstStyle>
            <a:lvl1pPr marL="0" indent="0" algn="l">
              <a:buNone/>
              <a:defRPr sz="3898">
                <a:solidFill>
                  <a:schemeClr val="tx1"/>
                </a:solidFill>
              </a:defRPr>
            </a:lvl1pPr>
            <a:lvl2pPr marL="1619957" indent="0">
              <a:buNone/>
              <a:defRPr sz="3898"/>
            </a:lvl2pPr>
            <a:lvl3pPr marL="3239915" indent="0">
              <a:buNone/>
              <a:defRPr sz="3898"/>
            </a:lvl3pPr>
            <a:lvl4pPr marL="4859872" indent="0">
              <a:buNone/>
              <a:defRPr sz="3898"/>
            </a:lvl4pPr>
            <a:lvl5pPr marL="6479830" indent="0">
              <a:buNone/>
              <a:defRPr sz="3898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7" name="Marcador de texto 46">
            <a:extLst>
              <a:ext uri="{FF2B5EF4-FFF2-40B4-BE49-F238E27FC236}">
                <a16:creationId xmlns:a16="http://schemas.microsoft.com/office/drawing/2014/main" id="{67C61256-88BA-4ADF-A3CB-77D1B459CAE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1944017" y="26916710"/>
            <a:ext cx="7576904" cy="1416191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378" b="1">
                <a:latin typeface="+mj-lt"/>
              </a:defRPr>
            </a:lvl1pPr>
            <a:lvl2pPr marL="1619957" indent="0">
              <a:buNone/>
              <a:defRPr sz="6378"/>
            </a:lvl2pPr>
            <a:lvl3pPr marL="3239915" indent="0">
              <a:buNone/>
              <a:defRPr sz="6378"/>
            </a:lvl3pPr>
            <a:lvl4pPr marL="4859872" indent="0">
              <a:buNone/>
              <a:defRPr sz="6378"/>
            </a:lvl4pPr>
            <a:lvl5pPr marL="6479830" indent="0">
              <a:buNone/>
              <a:defRPr sz="6378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1D5DA0-8F16-4F11-8B6E-A593133F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5299" y="2159953"/>
            <a:ext cx="21600323" cy="284243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2558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03">
          <p15:clr>
            <a:srgbClr val="FBAE40"/>
          </p15:clr>
        </p15:guide>
        <p15:guide id="2" pos="13607">
          <p15:clr>
            <a:srgbClr val="FBAE40"/>
          </p15:clr>
        </p15:guide>
        <p15:guide id="3" pos="20410">
          <p15:clr>
            <a:srgbClr val="FBAE40"/>
          </p15:clr>
        </p15:guide>
        <p15:guide id="4" pos="14117">
          <p15:clr>
            <a:srgbClr val="5ACBF0"/>
          </p15:clr>
        </p15:guide>
        <p15:guide id="5" pos="13011">
          <p15:clr>
            <a:srgbClr val="5ACBF0"/>
          </p15:clr>
        </p15:guide>
        <p15:guide id="6" pos="7313">
          <p15:clr>
            <a:srgbClr val="5ACBF0"/>
          </p15:clr>
        </p15:guide>
        <p15:guide id="7" pos="6293">
          <p15:clr>
            <a:srgbClr val="5ACBF0"/>
          </p15:clr>
        </p15:guide>
        <p15:guide id="8" pos="19900">
          <p15:clr>
            <a:srgbClr val="5ACBF0"/>
          </p15:clr>
        </p15:guide>
        <p15:guide id="9" pos="21005">
          <p15:clr>
            <a:srgbClr val="5ACBF0"/>
          </p15:clr>
        </p15:guide>
        <p15:guide id="10" pos="510">
          <p15:clr>
            <a:srgbClr val="5ACBF0"/>
          </p15:clr>
        </p15:guide>
        <p15:guide id="11" orient="horz" pos="19842">
          <p15:clr>
            <a:srgbClr val="5ACBF0"/>
          </p15:clr>
        </p15:guide>
        <p15:guide id="12" pos="26703">
          <p15:clr>
            <a:srgbClr val="5ACBF0"/>
          </p15:clr>
        </p15:guide>
        <p15:guide id="13" orient="horz" pos="680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3E10-B292-1249-ABBB-C9D9B57E4197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1DEDD-3337-6947-8A6B-21E94A7293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218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546" y="8077332"/>
            <a:ext cx="37260550" cy="13477201"/>
          </a:xfrm>
        </p:spPr>
        <p:txBody>
          <a:bodyPr anchor="b"/>
          <a:lstStyle>
            <a:lvl1pPr>
              <a:defRPr sz="283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7546" y="21682033"/>
            <a:ext cx="37260550" cy="7087342"/>
          </a:xfrm>
        </p:spPr>
        <p:txBody>
          <a:bodyPr/>
          <a:lstStyle>
            <a:lvl1pPr marL="0" indent="0">
              <a:buNone/>
              <a:defRPr sz="11338">
                <a:solidFill>
                  <a:schemeClr val="tx1"/>
                </a:solidFill>
              </a:defRPr>
            </a:lvl1pPr>
            <a:lvl2pPr marL="2159950" indent="0">
              <a:buNone/>
              <a:defRPr sz="9449">
                <a:solidFill>
                  <a:schemeClr val="tx1">
                    <a:tint val="75000"/>
                  </a:schemeClr>
                </a:solidFill>
              </a:defRPr>
            </a:lvl2pPr>
            <a:lvl3pPr marL="4319900" indent="0">
              <a:buNone/>
              <a:defRPr sz="8504">
                <a:solidFill>
                  <a:schemeClr val="tx1">
                    <a:tint val="75000"/>
                  </a:schemeClr>
                </a:solidFill>
              </a:defRPr>
            </a:lvl3pPr>
            <a:lvl4pPr marL="6479850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4pPr>
            <a:lvl5pPr marL="8639800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5pPr>
            <a:lvl6pPr marL="10799750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6pPr>
            <a:lvl7pPr marL="12959700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7pPr>
            <a:lvl8pPr marL="15119650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8pPr>
            <a:lvl9pPr marL="17279600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3E10-B292-1249-ABBB-C9D9B57E4197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1DEDD-3337-6947-8A6B-21E94A7293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326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0044" y="8624810"/>
            <a:ext cx="18360271" cy="2055705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70323" y="8624810"/>
            <a:ext cx="18360271" cy="2055705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3E10-B292-1249-ABBB-C9D9B57E4197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1DEDD-3337-6947-8A6B-21E94A7293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0530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671" y="1724969"/>
            <a:ext cx="37260550" cy="626236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5675" y="7942328"/>
            <a:ext cx="18275892" cy="3892412"/>
          </a:xfrm>
        </p:spPr>
        <p:txBody>
          <a:bodyPr anchor="b"/>
          <a:lstStyle>
            <a:lvl1pPr marL="0" indent="0">
              <a:buNone/>
              <a:defRPr sz="11338" b="1"/>
            </a:lvl1pPr>
            <a:lvl2pPr marL="2159950" indent="0">
              <a:buNone/>
              <a:defRPr sz="9449" b="1"/>
            </a:lvl2pPr>
            <a:lvl3pPr marL="4319900" indent="0">
              <a:buNone/>
              <a:defRPr sz="8504" b="1"/>
            </a:lvl3pPr>
            <a:lvl4pPr marL="6479850" indent="0">
              <a:buNone/>
              <a:defRPr sz="7559" b="1"/>
            </a:lvl4pPr>
            <a:lvl5pPr marL="8639800" indent="0">
              <a:buNone/>
              <a:defRPr sz="7559" b="1"/>
            </a:lvl5pPr>
            <a:lvl6pPr marL="10799750" indent="0">
              <a:buNone/>
              <a:defRPr sz="7559" b="1"/>
            </a:lvl6pPr>
            <a:lvl7pPr marL="12959700" indent="0">
              <a:buNone/>
              <a:defRPr sz="7559" b="1"/>
            </a:lvl7pPr>
            <a:lvl8pPr marL="15119650" indent="0">
              <a:buNone/>
              <a:defRPr sz="7559" b="1"/>
            </a:lvl8pPr>
            <a:lvl9pPr marL="17279600" indent="0">
              <a:buNone/>
              <a:defRPr sz="7559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75675" y="11834740"/>
            <a:ext cx="18275892" cy="174071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70325" y="7942328"/>
            <a:ext cx="18365898" cy="3892412"/>
          </a:xfrm>
        </p:spPr>
        <p:txBody>
          <a:bodyPr anchor="b"/>
          <a:lstStyle>
            <a:lvl1pPr marL="0" indent="0">
              <a:buNone/>
              <a:defRPr sz="11338" b="1"/>
            </a:lvl1pPr>
            <a:lvl2pPr marL="2159950" indent="0">
              <a:buNone/>
              <a:defRPr sz="9449" b="1"/>
            </a:lvl2pPr>
            <a:lvl3pPr marL="4319900" indent="0">
              <a:buNone/>
              <a:defRPr sz="8504" b="1"/>
            </a:lvl3pPr>
            <a:lvl4pPr marL="6479850" indent="0">
              <a:buNone/>
              <a:defRPr sz="7559" b="1"/>
            </a:lvl4pPr>
            <a:lvl5pPr marL="8639800" indent="0">
              <a:buNone/>
              <a:defRPr sz="7559" b="1"/>
            </a:lvl5pPr>
            <a:lvl6pPr marL="10799750" indent="0">
              <a:buNone/>
              <a:defRPr sz="7559" b="1"/>
            </a:lvl6pPr>
            <a:lvl7pPr marL="12959700" indent="0">
              <a:buNone/>
              <a:defRPr sz="7559" b="1"/>
            </a:lvl7pPr>
            <a:lvl8pPr marL="15119650" indent="0">
              <a:buNone/>
              <a:defRPr sz="7559" b="1"/>
            </a:lvl8pPr>
            <a:lvl9pPr marL="17279600" indent="0">
              <a:buNone/>
              <a:defRPr sz="7559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70325" y="11834740"/>
            <a:ext cx="18365898" cy="174071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3E10-B292-1249-ABBB-C9D9B57E4197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1DEDD-3337-6947-8A6B-21E94A7293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880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3E10-B292-1249-ABBB-C9D9B57E4197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1DEDD-3337-6947-8A6B-21E94A7293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370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3E10-B292-1249-ABBB-C9D9B57E4197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1DEDD-3337-6947-8A6B-21E94A7293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498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671" y="2159952"/>
            <a:ext cx="13933330" cy="7559834"/>
          </a:xfrm>
        </p:spPr>
        <p:txBody>
          <a:bodyPr anchor="b"/>
          <a:lstStyle>
            <a:lvl1pPr>
              <a:defRPr sz="1511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65898" y="4664905"/>
            <a:ext cx="21870323" cy="23024494"/>
          </a:xfrm>
        </p:spPr>
        <p:txBody>
          <a:bodyPr/>
          <a:lstStyle>
            <a:lvl1pPr>
              <a:defRPr sz="15118"/>
            </a:lvl1pPr>
            <a:lvl2pPr>
              <a:defRPr sz="13228"/>
            </a:lvl2pPr>
            <a:lvl3pPr>
              <a:defRPr sz="11338"/>
            </a:lvl3pPr>
            <a:lvl4pPr>
              <a:defRPr sz="9449"/>
            </a:lvl4pPr>
            <a:lvl5pPr>
              <a:defRPr sz="9449"/>
            </a:lvl5pPr>
            <a:lvl6pPr>
              <a:defRPr sz="9449"/>
            </a:lvl6pPr>
            <a:lvl7pPr>
              <a:defRPr sz="9449"/>
            </a:lvl7pPr>
            <a:lvl8pPr>
              <a:defRPr sz="9449"/>
            </a:lvl8pPr>
            <a:lvl9pPr>
              <a:defRPr sz="9449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5671" y="9719786"/>
            <a:ext cx="13933330" cy="18007107"/>
          </a:xfrm>
        </p:spPr>
        <p:txBody>
          <a:bodyPr/>
          <a:lstStyle>
            <a:lvl1pPr marL="0" indent="0">
              <a:buNone/>
              <a:defRPr sz="7559"/>
            </a:lvl1pPr>
            <a:lvl2pPr marL="2159950" indent="0">
              <a:buNone/>
              <a:defRPr sz="6614"/>
            </a:lvl2pPr>
            <a:lvl3pPr marL="4319900" indent="0">
              <a:buNone/>
              <a:defRPr sz="5669"/>
            </a:lvl3pPr>
            <a:lvl4pPr marL="6479850" indent="0">
              <a:buNone/>
              <a:defRPr sz="4724"/>
            </a:lvl4pPr>
            <a:lvl5pPr marL="8639800" indent="0">
              <a:buNone/>
              <a:defRPr sz="4724"/>
            </a:lvl5pPr>
            <a:lvl6pPr marL="10799750" indent="0">
              <a:buNone/>
              <a:defRPr sz="4724"/>
            </a:lvl6pPr>
            <a:lvl7pPr marL="12959700" indent="0">
              <a:buNone/>
              <a:defRPr sz="4724"/>
            </a:lvl7pPr>
            <a:lvl8pPr marL="15119650" indent="0">
              <a:buNone/>
              <a:defRPr sz="4724"/>
            </a:lvl8pPr>
            <a:lvl9pPr marL="17279600" indent="0">
              <a:buNone/>
              <a:defRPr sz="472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3E10-B292-1249-ABBB-C9D9B57E4197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1DEDD-3337-6947-8A6B-21E94A7293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197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671" y="2159952"/>
            <a:ext cx="13933330" cy="7559834"/>
          </a:xfrm>
        </p:spPr>
        <p:txBody>
          <a:bodyPr anchor="b"/>
          <a:lstStyle>
            <a:lvl1pPr>
              <a:defRPr sz="1511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365898" y="4664905"/>
            <a:ext cx="21870323" cy="23024494"/>
          </a:xfrm>
        </p:spPr>
        <p:txBody>
          <a:bodyPr anchor="t"/>
          <a:lstStyle>
            <a:lvl1pPr marL="0" indent="0">
              <a:buNone/>
              <a:defRPr sz="15118"/>
            </a:lvl1pPr>
            <a:lvl2pPr marL="2159950" indent="0">
              <a:buNone/>
              <a:defRPr sz="13228"/>
            </a:lvl2pPr>
            <a:lvl3pPr marL="4319900" indent="0">
              <a:buNone/>
              <a:defRPr sz="11338"/>
            </a:lvl3pPr>
            <a:lvl4pPr marL="6479850" indent="0">
              <a:buNone/>
              <a:defRPr sz="9449"/>
            </a:lvl4pPr>
            <a:lvl5pPr marL="8639800" indent="0">
              <a:buNone/>
              <a:defRPr sz="9449"/>
            </a:lvl5pPr>
            <a:lvl6pPr marL="10799750" indent="0">
              <a:buNone/>
              <a:defRPr sz="9449"/>
            </a:lvl6pPr>
            <a:lvl7pPr marL="12959700" indent="0">
              <a:buNone/>
              <a:defRPr sz="9449"/>
            </a:lvl7pPr>
            <a:lvl8pPr marL="15119650" indent="0">
              <a:buNone/>
              <a:defRPr sz="9449"/>
            </a:lvl8pPr>
            <a:lvl9pPr marL="17279600" indent="0">
              <a:buNone/>
              <a:defRPr sz="9449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5671" y="9719786"/>
            <a:ext cx="13933330" cy="18007107"/>
          </a:xfrm>
        </p:spPr>
        <p:txBody>
          <a:bodyPr/>
          <a:lstStyle>
            <a:lvl1pPr marL="0" indent="0">
              <a:buNone/>
              <a:defRPr sz="7559"/>
            </a:lvl1pPr>
            <a:lvl2pPr marL="2159950" indent="0">
              <a:buNone/>
              <a:defRPr sz="6614"/>
            </a:lvl2pPr>
            <a:lvl3pPr marL="4319900" indent="0">
              <a:buNone/>
              <a:defRPr sz="5669"/>
            </a:lvl3pPr>
            <a:lvl4pPr marL="6479850" indent="0">
              <a:buNone/>
              <a:defRPr sz="4724"/>
            </a:lvl4pPr>
            <a:lvl5pPr marL="8639800" indent="0">
              <a:buNone/>
              <a:defRPr sz="4724"/>
            </a:lvl5pPr>
            <a:lvl6pPr marL="10799750" indent="0">
              <a:buNone/>
              <a:defRPr sz="4724"/>
            </a:lvl6pPr>
            <a:lvl7pPr marL="12959700" indent="0">
              <a:buNone/>
              <a:defRPr sz="4724"/>
            </a:lvl7pPr>
            <a:lvl8pPr marL="15119650" indent="0">
              <a:buNone/>
              <a:defRPr sz="4724"/>
            </a:lvl8pPr>
            <a:lvl9pPr marL="17279600" indent="0">
              <a:buNone/>
              <a:defRPr sz="472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3E10-B292-1249-ABBB-C9D9B57E4197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1DEDD-3337-6947-8A6B-21E94A7293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513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0044" y="1724969"/>
            <a:ext cx="37260550" cy="6262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0044" y="8624810"/>
            <a:ext cx="37260550" cy="20557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70044" y="30029347"/>
            <a:ext cx="9720144" cy="1724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83E10-B292-1249-ABBB-C9D9B57E4197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0212" y="30029347"/>
            <a:ext cx="14580215" cy="1724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510450" y="30029347"/>
            <a:ext cx="9720144" cy="1724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1DEDD-3337-6947-8A6B-21E94A7293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583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4319900" rtl="0" eaLnBrk="1" latinLnBrk="0" hangingPunct="1">
        <a:lnSpc>
          <a:spcPct val="90000"/>
        </a:lnSpc>
        <a:spcBef>
          <a:spcPct val="0"/>
        </a:spcBef>
        <a:buNone/>
        <a:defRPr sz="207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975" indent="-1079975" algn="l" defTabSz="4319900" rtl="0" eaLnBrk="1" latinLnBrk="0" hangingPunct="1">
        <a:lnSpc>
          <a:spcPct val="90000"/>
        </a:lnSpc>
        <a:spcBef>
          <a:spcPts val="4724"/>
        </a:spcBef>
        <a:buFont typeface="Arial" panose="020B0604020202020204" pitchFamily="34" charset="0"/>
        <a:buChar char="•"/>
        <a:defRPr sz="13228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11338" kern="1200">
          <a:solidFill>
            <a:schemeClr val="tx1"/>
          </a:solidFill>
          <a:latin typeface="+mn-lt"/>
          <a:ea typeface="+mn-ea"/>
          <a:cs typeface="+mn-cs"/>
        </a:defRPr>
      </a:lvl2pPr>
      <a:lvl3pPr marL="539987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3pPr>
      <a:lvl4pPr marL="755982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4pPr>
      <a:lvl5pPr marL="971977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5pPr>
      <a:lvl6pPr marL="1187972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6pPr>
      <a:lvl7pPr marL="1403967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7pPr>
      <a:lvl8pPr marL="1619962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8pPr>
      <a:lvl9pPr marL="18359575" indent="-1079975" algn="l" defTabSz="4319900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1pPr>
      <a:lvl2pPr marL="215995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31990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3pPr>
      <a:lvl4pPr marL="647985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4pPr>
      <a:lvl5pPr marL="863980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5pPr>
      <a:lvl6pPr marL="1079975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6pPr>
      <a:lvl7pPr marL="1295970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7pPr>
      <a:lvl8pPr marL="1511965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8pPr>
      <a:lvl9pPr marL="17279600" algn="l" defTabSz="4319900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n 73" descr="Un dibujo de una cara con ojos y boca&#10;&#10;Descripción generada automáticamente con confianza baja">
            <a:extLst>
              <a:ext uri="{FF2B5EF4-FFF2-40B4-BE49-F238E27FC236}">
                <a16:creationId xmlns:a16="http://schemas.microsoft.com/office/drawing/2014/main" id="{95F8674F-BFF6-AC14-513D-290EA5D80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667" y="4917476"/>
            <a:ext cx="10010242" cy="3969576"/>
          </a:xfrm>
          <a:prstGeom prst="rect">
            <a:avLst/>
          </a:prstGeom>
        </p:spPr>
      </p:pic>
      <p:sp>
        <p:nvSpPr>
          <p:cNvPr id="75" name="TextBox 47">
            <a:extLst>
              <a:ext uri="{FF2B5EF4-FFF2-40B4-BE49-F238E27FC236}">
                <a16:creationId xmlns:a16="http://schemas.microsoft.com/office/drawing/2014/main" id="{B90D7CBC-9748-BAAB-5F42-86B470738463}"/>
              </a:ext>
            </a:extLst>
          </p:cNvPr>
          <p:cNvSpPr txBox="1"/>
          <p:nvPr/>
        </p:nvSpPr>
        <p:spPr>
          <a:xfrm>
            <a:off x="4992669" y="10412481"/>
            <a:ext cx="11403725" cy="131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8"/>
              </a:lnSpc>
            </a:pPr>
            <a:r>
              <a:rPr lang="en-US" sz="9298" dirty="0">
                <a:solidFill>
                  <a:srgbClr val="000000"/>
                </a:solidFill>
                <a:latin typeface="DM Sans Bold"/>
              </a:rPr>
              <a:t>Primera Etapa</a:t>
            </a:r>
          </a:p>
        </p:txBody>
      </p:sp>
      <p:sp>
        <p:nvSpPr>
          <p:cNvPr id="76" name="TextBox 48">
            <a:extLst>
              <a:ext uri="{FF2B5EF4-FFF2-40B4-BE49-F238E27FC236}">
                <a16:creationId xmlns:a16="http://schemas.microsoft.com/office/drawing/2014/main" id="{EE7D353F-5C16-40C3-C0B7-A470D8B76FAC}"/>
              </a:ext>
            </a:extLst>
          </p:cNvPr>
          <p:cNvSpPr txBox="1"/>
          <p:nvPr/>
        </p:nvSpPr>
        <p:spPr>
          <a:xfrm>
            <a:off x="4637314" y="14365366"/>
            <a:ext cx="13602772" cy="7042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44"/>
              </a:lnSpc>
            </a:pPr>
            <a:r>
              <a:rPr lang="es-CL" sz="5400" dirty="0">
                <a:solidFill>
                  <a:srgbClr val="000000"/>
                </a:solidFill>
                <a:latin typeface="DM Sans"/>
                <a:ea typeface="DM Sans"/>
              </a:rPr>
              <a:t>Contribuir al desarrollo sostenible de las empresas de la Región de O´Higgins mediante el diseño de un plan de capacitación con pertinencia territorial, que favorezca un proceso de transformación cultural hacia la sostenibilidad, el fortalecimiento del capital humano y la generación de redes de colaboración.</a:t>
            </a:r>
          </a:p>
        </p:txBody>
      </p:sp>
      <p:grpSp>
        <p:nvGrpSpPr>
          <p:cNvPr id="77" name="Group 2">
            <a:extLst>
              <a:ext uri="{FF2B5EF4-FFF2-40B4-BE49-F238E27FC236}">
                <a16:creationId xmlns:a16="http://schemas.microsoft.com/office/drawing/2014/main" id="{E62AAAC7-163E-56F6-43A1-9F6DF23A4802}"/>
              </a:ext>
            </a:extLst>
          </p:cNvPr>
          <p:cNvGrpSpPr/>
          <p:nvPr/>
        </p:nvGrpSpPr>
        <p:grpSpPr>
          <a:xfrm>
            <a:off x="23743580" y="23148232"/>
            <a:ext cx="14350393" cy="3316506"/>
            <a:chOff x="0" y="0"/>
            <a:chExt cx="2334709" cy="539572"/>
          </a:xfrm>
        </p:grpSpPr>
        <p:sp>
          <p:nvSpPr>
            <p:cNvPr id="78" name="Freeform 3">
              <a:extLst>
                <a:ext uri="{FF2B5EF4-FFF2-40B4-BE49-F238E27FC236}">
                  <a16:creationId xmlns:a16="http://schemas.microsoft.com/office/drawing/2014/main" id="{8A803BEE-22C9-D2B9-F266-58A71B5B3E09}"/>
                </a:ext>
              </a:extLst>
            </p:cNvPr>
            <p:cNvSpPr/>
            <p:nvPr/>
          </p:nvSpPr>
          <p:spPr>
            <a:xfrm>
              <a:off x="0" y="0"/>
              <a:ext cx="2334709" cy="539572"/>
            </a:xfrm>
            <a:custGeom>
              <a:avLst/>
              <a:gdLst/>
              <a:ahLst/>
              <a:cxnLst/>
              <a:rect l="l" t="t" r="r" b="b"/>
              <a:pathLst>
                <a:path w="2334709" h="539572">
                  <a:moveTo>
                    <a:pt x="166669" y="0"/>
                  </a:moveTo>
                  <a:lnTo>
                    <a:pt x="2168040" y="0"/>
                  </a:lnTo>
                  <a:cubicBezTo>
                    <a:pt x="2212244" y="0"/>
                    <a:pt x="2254636" y="17560"/>
                    <a:pt x="2285893" y="48816"/>
                  </a:cubicBezTo>
                  <a:cubicBezTo>
                    <a:pt x="2317149" y="80073"/>
                    <a:pt x="2334709" y="122465"/>
                    <a:pt x="2334709" y="166669"/>
                  </a:cubicBezTo>
                  <a:lnTo>
                    <a:pt x="2334709" y="372903"/>
                  </a:lnTo>
                  <a:cubicBezTo>
                    <a:pt x="2334709" y="464952"/>
                    <a:pt x="2260089" y="539572"/>
                    <a:pt x="2168040" y="539572"/>
                  </a:cubicBezTo>
                  <a:lnTo>
                    <a:pt x="166669" y="539572"/>
                  </a:lnTo>
                  <a:cubicBezTo>
                    <a:pt x="74620" y="539572"/>
                    <a:pt x="0" y="464952"/>
                    <a:pt x="0" y="372903"/>
                  </a:cubicBezTo>
                  <a:lnTo>
                    <a:pt x="0" y="166669"/>
                  </a:lnTo>
                  <a:cubicBezTo>
                    <a:pt x="0" y="74620"/>
                    <a:pt x="74620" y="0"/>
                    <a:pt x="166669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s-CL" sz="26487"/>
            </a:p>
          </p:txBody>
        </p:sp>
        <p:sp>
          <p:nvSpPr>
            <p:cNvPr id="79" name="TextBox 4">
              <a:extLst>
                <a:ext uri="{FF2B5EF4-FFF2-40B4-BE49-F238E27FC236}">
                  <a16:creationId xmlns:a16="http://schemas.microsoft.com/office/drawing/2014/main" id="{6823CE27-66A6-4D28-1DF9-6703CD9B18B5}"/>
                </a:ext>
              </a:extLst>
            </p:cNvPr>
            <p:cNvSpPr txBox="1"/>
            <p:nvPr/>
          </p:nvSpPr>
          <p:spPr>
            <a:xfrm>
              <a:off x="0" y="-28575"/>
              <a:ext cx="2334709" cy="568147"/>
            </a:xfrm>
            <a:prstGeom prst="rect">
              <a:avLst/>
            </a:prstGeom>
          </p:spPr>
          <p:txBody>
            <a:bodyPr lIns="151131" tIns="151131" rIns="151131" bIns="151131" rtlCol="0" anchor="ctr"/>
            <a:lstStyle/>
            <a:p>
              <a:pPr algn="ctr">
                <a:lnSpc>
                  <a:spcPts val="6665"/>
                </a:lnSpc>
              </a:pPr>
              <a:endParaRPr sz="26487"/>
            </a:p>
          </p:txBody>
        </p:sp>
      </p:grpSp>
      <p:grpSp>
        <p:nvGrpSpPr>
          <p:cNvPr id="80" name="Group 5">
            <a:extLst>
              <a:ext uri="{FF2B5EF4-FFF2-40B4-BE49-F238E27FC236}">
                <a16:creationId xmlns:a16="http://schemas.microsoft.com/office/drawing/2014/main" id="{3BFB5679-44F7-2EE2-EF4A-60015DF29475}"/>
              </a:ext>
            </a:extLst>
          </p:cNvPr>
          <p:cNvGrpSpPr/>
          <p:nvPr/>
        </p:nvGrpSpPr>
        <p:grpSpPr>
          <a:xfrm>
            <a:off x="23743580" y="13858047"/>
            <a:ext cx="14350393" cy="3316506"/>
            <a:chOff x="0" y="0"/>
            <a:chExt cx="2334709" cy="539572"/>
          </a:xfrm>
        </p:grpSpPr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341F1F28-9289-9D1A-58DA-44F51F1498B4}"/>
                </a:ext>
              </a:extLst>
            </p:cNvPr>
            <p:cNvSpPr/>
            <p:nvPr/>
          </p:nvSpPr>
          <p:spPr>
            <a:xfrm>
              <a:off x="0" y="0"/>
              <a:ext cx="2334709" cy="539572"/>
            </a:xfrm>
            <a:custGeom>
              <a:avLst/>
              <a:gdLst/>
              <a:ahLst/>
              <a:cxnLst/>
              <a:rect l="l" t="t" r="r" b="b"/>
              <a:pathLst>
                <a:path w="2334709" h="539572">
                  <a:moveTo>
                    <a:pt x="166669" y="0"/>
                  </a:moveTo>
                  <a:lnTo>
                    <a:pt x="2168040" y="0"/>
                  </a:lnTo>
                  <a:cubicBezTo>
                    <a:pt x="2212244" y="0"/>
                    <a:pt x="2254636" y="17560"/>
                    <a:pt x="2285893" y="48816"/>
                  </a:cubicBezTo>
                  <a:cubicBezTo>
                    <a:pt x="2317149" y="80073"/>
                    <a:pt x="2334709" y="122465"/>
                    <a:pt x="2334709" y="166669"/>
                  </a:cubicBezTo>
                  <a:lnTo>
                    <a:pt x="2334709" y="372903"/>
                  </a:lnTo>
                  <a:cubicBezTo>
                    <a:pt x="2334709" y="464952"/>
                    <a:pt x="2260089" y="539572"/>
                    <a:pt x="2168040" y="539572"/>
                  </a:cubicBezTo>
                  <a:lnTo>
                    <a:pt x="166669" y="539572"/>
                  </a:lnTo>
                  <a:cubicBezTo>
                    <a:pt x="74620" y="539572"/>
                    <a:pt x="0" y="464952"/>
                    <a:pt x="0" y="372903"/>
                  </a:cubicBezTo>
                  <a:lnTo>
                    <a:pt x="0" y="166669"/>
                  </a:lnTo>
                  <a:cubicBezTo>
                    <a:pt x="0" y="74620"/>
                    <a:pt x="74620" y="0"/>
                    <a:pt x="166669" y="0"/>
                  </a:cubicBezTo>
                  <a:close/>
                </a:path>
              </a:pathLst>
            </a:custGeom>
            <a:solidFill>
              <a:srgbClr val="FF914D"/>
            </a:solidFill>
          </p:spPr>
          <p:txBody>
            <a:bodyPr/>
            <a:lstStyle/>
            <a:p>
              <a:endParaRPr lang="es-CL" sz="26487"/>
            </a:p>
          </p:txBody>
        </p:sp>
        <p:sp>
          <p:nvSpPr>
            <p:cNvPr id="82" name="TextBox 7">
              <a:extLst>
                <a:ext uri="{FF2B5EF4-FFF2-40B4-BE49-F238E27FC236}">
                  <a16:creationId xmlns:a16="http://schemas.microsoft.com/office/drawing/2014/main" id="{0E2DA2E2-F38F-3488-5DEA-F6991FD0823E}"/>
                </a:ext>
              </a:extLst>
            </p:cNvPr>
            <p:cNvSpPr txBox="1"/>
            <p:nvPr/>
          </p:nvSpPr>
          <p:spPr>
            <a:xfrm>
              <a:off x="0" y="-28575"/>
              <a:ext cx="2334709" cy="568147"/>
            </a:xfrm>
            <a:prstGeom prst="rect">
              <a:avLst/>
            </a:prstGeom>
          </p:spPr>
          <p:txBody>
            <a:bodyPr lIns="151131" tIns="151131" rIns="151131" bIns="151131" rtlCol="0" anchor="ctr"/>
            <a:lstStyle/>
            <a:p>
              <a:pPr algn="ctr">
                <a:lnSpc>
                  <a:spcPts val="6665"/>
                </a:lnSpc>
              </a:pPr>
              <a:endParaRPr sz="26487"/>
            </a:p>
          </p:txBody>
        </p:sp>
      </p:grpSp>
      <p:grpSp>
        <p:nvGrpSpPr>
          <p:cNvPr id="83" name="Group 8">
            <a:extLst>
              <a:ext uri="{FF2B5EF4-FFF2-40B4-BE49-F238E27FC236}">
                <a16:creationId xmlns:a16="http://schemas.microsoft.com/office/drawing/2014/main" id="{884B985F-3040-1A40-B292-5A88188130C1}"/>
              </a:ext>
            </a:extLst>
          </p:cNvPr>
          <p:cNvGrpSpPr/>
          <p:nvPr/>
        </p:nvGrpSpPr>
        <p:grpSpPr>
          <a:xfrm>
            <a:off x="23743577" y="4827243"/>
            <a:ext cx="14350393" cy="3316506"/>
            <a:chOff x="0" y="0"/>
            <a:chExt cx="2334709" cy="539572"/>
          </a:xfrm>
        </p:grpSpPr>
        <p:sp>
          <p:nvSpPr>
            <p:cNvPr id="84" name="Freeform 9">
              <a:extLst>
                <a:ext uri="{FF2B5EF4-FFF2-40B4-BE49-F238E27FC236}">
                  <a16:creationId xmlns:a16="http://schemas.microsoft.com/office/drawing/2014/main" id="{BC6BD17D-D5E2-687E-B48F-EF8AC4494AF4}"/>
                </a:ext>
              </a:extLst>
            </p:cNvPr>
            <p:cNvSpPr/>
            <p:nvPr/>
          </p:nvSpPr>
          <p:spPr>
            <a:xfrm>
              <a:off x="0" y="0"/>
              <a:ext cx="2334709" cy="539572"/>
            </a:xfrm>
            <a:custGeom>
              <a:avLst/>
              <a:gdLst/>
              <a:ahLst/>
              <a:cxnLst/>
              <a:rect l="l" t="t" r="r" b="b"/>
              <a:pathLst>
                <a:path w="2334709" h="539572">
                  <a:moveTo>
                    <a:pt x="166669" y="0"/>
                  </a:moveTo>
                  <a:lnTo>
                    <a:pt x="2168040" y="0"/>
                  </a:lnTo>
                  <a:cubicBezTo>
                    <a:pt x="2212244" y="0"/>
                    <a:pt x="2254636" y="17560"/>
                    <a:pt x="2285893" y="48816"/>
                  </a:cubicBezTo>
                  <a:cubicBezTo>
                    <a:pt x="2317149" y="80073"/>
                    <a:pt x="2334709" y="122465"/>
                    <a:pt x="2334709" y="166669"/>
                  </a:cubicBezTo>
                  <a:lnTo>
                    <a:pt x="2334709" y="372903"/>
                  </a:lnTo>
                  <a:cubicBezTo>
                    <a:pt x="2334709" y="464952"/>
                    <a:pt x="2260089" y="539572"/>
                    <a:pt x="2168040" y="539572"/>
                  </a:cubicBezTo>
                  <a:lnTo>
                    <a:pt x="166669" y="539572"/>
                  </a:lnTo>
                  <a:cubicBezTo>
                    <a:pt x="74620" y="539572"/>
                    <a:pt x="0" y="464952"/>
                    <a:pt x="0" y="372903"/>
                  </a:cubicBezTo>
                  <a:lnTo>
                    <a:pt x="0" y="166669"/>
                  </a:lnTo>
                  <a:cubicBezTo>
                    <a:pt x="0" y="74620"/>
                    <a:pt x="74620" y="0"/>
                    <a:pt x="166669" y="0"/>
                  </a:cubicBezTo>
                  <a:close/>
                </a:path>
              </a:pathLst>
            </a:custGeom>
            <a:solidFill>
              <a:srgbClr val="CB6CE6"/>
            </a:solidFill>
          </p:spPr>
          <p:txBody>
            <a:bodyPr/>
            <a:lstStyle/>
            <a:p>
              <a:endParaRPr lang="es-CL" sz="26487"/>
            </a:p>
          </p:txBody>
        </p:sp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0DD531D8-078B-57ED-7E6A-3781252EBD9C}"/>
                </a:ext>
              </a:extLst>
            </p:cNvPr>
            <p:cNvSpPr txBox="1"/>
            <p:nvPr/>
          </p:nvSpPr>
          <p:spPr>
            <a:xfrm>
              <a:off x="0" y="-28575"/>
              <a:ext cx="2334709" cy="568147"/>
            </a:xfrm>
            <a:prstGeom prst="rect">
              <a:avLst/>
            </a:prstGeom>
          </p:spPr>
          <p:txBody>
            <a:bodyPr lIns="151131" tIns="151131" rIns="151131" bIns="151131" rtlCol="0" anchor="ctr"/>
            <a:lstStyle/>
            <a:p>
              <a:pPr algn="ctr">
                <a:lnSpc>
                  <a:spcPts val="6665"/>
                </a:lnSpc>
              </a:pPr>
              <a:endParaRPr sz="26487"/>
            </a:p>
          </p:txBody>
        </p:sp>
      </p:grpSp>
      <p:grpSp>
        <p:nvGrpSpPr>
          <p:cNvPr id="86" name="Group 11">
            <a:extLst>
              <a:ext uri="{FF2B5EF4-FFF2-40B4-BE49-F238E27FC236}">
                <a16:creationId xmlns:a16="http://schemas.microsoft.com/office/drawing/2014/main" id="{F6534424-6F73-45DB-ABDD-45B999AF6AD9}"/>
              </a:ext>
            </a:extLst>
          </p:cNvPr>
          <p:cNvGrpSpPr/>
          <p:nvPr/>
        </p:nvGrpSpPr>
        <p:grpSpPr>
          <a:xfrm>
            <a:off x="21771835" y="18643269"/>
            <a:ext cx="14350393" cy="3316506"/>
            <a:chOff x="0" y="0"/>
            <a:chExt cx="2334709" cy="539572"/>
          </a:xfrm>
        </p:grpSpPr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3E05187C-C1A1-FA4C-1D75-61B639BCD847}"/>
                </a:ext>
              </a:extLst>
            </p:cNvPr>
            <p:cNvSpPr/>
            <p:nvPr/>
          </p:nvSpPr>
          <p:spPr>
            <a:xfrm>
              <a:off x="0" y="0"/>
              <a:ext cx="2334709" cy="539572"/>
            </a:xfrm>
            <a:custGeom>
              <a:avLst/>
              <a:gdLst/>
              <a:ahLst/>
              <a:cxnLst/>
              <a:rect l="l" t="t" r="r" b="b"/>
              <a:pathLst>
                <a:path w="2334709" h="539572">
                  <a:moveTo>
                    <a:pt x="166669" y="0"/>
                  </a:moveTo>
                  <a:lnTo>
                    <a:pt x="2168040" y="0"/>
                  </a:lnTo>
                  <a:cubicBezTo>
                    <a:pt x="2212244" y="0"/>
                    <a:pt x="2254636" y="17560"/>
                    <a:pt x="2285893" y="48816"/>
                  </a:cubicBezTo>
                  <a:cubicBezTo>
                    <a:pt x="2317149" y="80073"/>
                    <a:pt x="2334709" y="122465"/>
                    <a:pt x="2334709" y="166669"/>
                  </a:cubicBezTo>
                  <a:lnTo>
                    <a:pt x="2334709" y="372903"/>
                  </a:lnTo>
                  <a:cubicBezTo>
                    <a:pt x="2334709" y="464952"/>
                    <a:pt x="2260089" y="539572"/>
                    <a:pt x="2168040" y="539572"/>
                  </a:cubicBezTo>
                  <a:lnTo>
                    <a:pt x="166669" y="539572"/>
                  </a:lnTo>
                  <a:cubicBezTo>
                    <a:pt x="74620" y="539572"/>
                    <a:pt x="0" y="464952"/>
                    <a:pt x="0" y="372903"/>
                  </a:cubicBezTo>
                  <a:lnTo>
                    <a:pt x="0" y="166669"/>
                  </a:lnTo>
                  <a:cubicBezTo>
                    <a:pt x="0" y="74620"/>
                    <a:pt x="74620" y="0"/>
                    <a:pt x="166669" y="0"/>
                  </a:cubicBezTo>
                  <a:close/>
                </a:path>
              </a:pathLst>
            </a:custGeom>
            <a:solidFill>
              <a:srgbClr val="00C2CB"/>
            </a:solidFill>
          </p:spPr>
          <p:txBody>
            <a:bodyPr/>
            <a:lstStyle/>
            <a:p>
              <a:endParaRPr lang="es-CL" sz="26487"/>
            </a:p>
          </p:txBody>
        </p:sp>
        <p:sp>
          <p:nvSpPr>
            <p:cNvPr id="88" name="TextBox 13">
              <a:extLst>
                <a:ext uri="{FF2B5EF4-FFF2-40B4-BE49-F238E27FC236}">
                  <a16:creationId xmlns:a16="http://schemas.microsoft.com/office/drawing/2014/main" id="{A1BEA1A7-A802-1A8F-6BC9-270EA97A6394}"/>
                </a:ext>
              </a:extLst>
            </p:cNvPr>
            <p:cNvSpPr txBox="1"/>
            <p:nvPr/>
          </p:nvSpPr>
          <p:spPr>
            <a:xfrm>
              <a:off x="0" y="-28575"/>
              <a:ext cx="2334709" cy="568147"/>
            </a:xfrm>
            <a:prstGeom prst="rect">
              <a:avLst/>
            </a:prstGeom>
          </p:spPr>
          <p:txBody>
            <a:bodyPr lIns="151131" tIns="151131" rIns="151131" bIns="151131" rtlCol="0" anchor="ctr"/>
            <a:lstStyle/>
            <a:p>
              <a:pPr algn="ctr">
                <a:lnSpc>
                  <a:spcPts val="6665"/>
                </a:lnSpc>
              </a:pPr>
              <a:endParaRPr sz="26487"/>
            </a:p>
          </p:txBody>
        </p:sp>
      </p:grpSp>
      <p:grpSp>
        <p:nvGrpSpPr>
          <p:cNvPr id="89" name="Group 14">
            <a:extLst>
              <a:ext uri="{FF2B5EF4-FFF2-40B4-BE49-F238E27FC236}">
                <a16:creationId xmlns:a16="http://schemas.microsoft.com/office/drawing/2014/main" id="{F0B7AE87-ABEC-F2E1-139C-228E3850F682}"/>
              </a:ext>
            </a:extLst>
          </p:cNvPr>
          <p:cNvGrpSpPr/>
          <p:nvPr/>
        </p:nvGrpSpPr>
        <p:grpSpPr>
          <a:xfrm>
            <a:off x="21771835" y="9366417"/>
            <a:ext cx="14350393" cy="3316506"/>
            <a:chOff x="0" y="0"/>
            <a:chExt cx="2334709" cy="539572"/>
          </a:xfrm>
        </p:grpSpPr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id="{87314014-8AAC-AA8A-766F-640EE345B7FF}"/>
                </a:ext>
              </a:extLst>
            </p:cNvPr>
            <p:cNvSpPr/>
            <p:nvPr/>
          </p:nvSpPr>
          <p:spPr>
            <a:xfrm>
              <a:off x="0" y="0"/>
              <a:ext cx="2334709" cy="539572"/>
            </a:xfrm>
            <a:custGeom>
              <a:avLst/>
              <a:gdLst/>
              <a:ahLst/>
              <a:cxnLst/>
              <a:rect l="l" t="t" r="r" b="b"/>
              <a:pathLst>
                <a:path w="2334709" h="539572">
                  <a:moveTo>
                    <a:pt x="166669" y="0"/>
                  </a:moveTo>
                  <a:lnTo>
                    <a:pt x="2168040" y="0"/>
                  </a:lnTo>
                  <a:cubicBezTo>
                    <a:pt x="2212244" y="0"/>
                    <a:pt x="2254636" y="17560"/>
                    <a:pt x="2285893" y="48816"/>
                  </a:cubicBezTo>
                  <a:cubicBezTo>
                    <a:pt x="2317149" y="80073"/>
                    <a:pt x="2334709" y="122465"/>
                    <a:pt x="2334709" y="166669"/>
                  </a:cubicBezTo>
                  <a:lnTo>
                    <a:pt x="2334709" y="372903"/>
                  </a:lnTo>
                  <a:cubicBezTo>
                    <a:pt x="2334709" y="464952"/>
                    <a:pt x="2260089" y="539572"/>
                    <a:pt x="2168040" y="539572"/>
                  </a:cubicBezTo>
                  <a:lnTo>
                    <a:pt x="166669" y="539572"/>
                  </a:lnTo>
                  <a:cubicBezTo>
                    <a:pt x="74620" y="539572"/>
                    <a:pt x="0" y="464952"/>
                    <a:pt x="0" y="372903"/>
                  </a:cubicBezTo>
                  <a:lnTo>
                    <a:pt x="0" y="166669"/>
                  </a:lnTo>
                  <a:cubicBezTo>
                    <a:pt x="0" y="74620"/>
                    <a:pt x="74620" y="0"/>
                    <a:pt x="166669" y="0"/>
                  </a:cubicBezTo>
                  <a:close/>
                </a:path>
              </a:pathLst>
            </a:custGeom>
            <a:solidFill>
              <a:srgbClr val="C9E265"/>
            </a:solidFill>
          </p:spPr>
          <p:txBody>
            <a:bodyPr/>
            <a:lstStyle/>
            <a:p>
              <a:endParaRPr lang="es-CL" sz="26487"/>
            </a:p>
          </p:txBody>
        </p:sp>
        <p:sp>
          <p:nvSpPr>
            <p:cNvPr id="91" name="TextBox 16">
              <a:extLst>
                <a:ext uri="{FF2B5EF4-FFF2-40B4-BE49-F238E27FC236}">
                  <a16:creationId xmlns:a16="http://schemas.microsoft.com/office/drawing/2014/main" id="{ABE5069D-5D56-26B9-BB9C-DE7DBD37486D}"/>
                </a:ext>
              </a:extLst>
            </p:cNvPr>
            <p:cNvSpPr txBox="1"/>
            <p:nvPr/>
          </p:nvSpPr>
          <p:spPr>
            <a:xfrm>
              <a:off x="0" y="-28575"/>
              <a:ext cx="2334709" cy="568147"/>
            </a:xfrm>
            <a:prstGeom prst="rect">
              <a:avLst/>
            </a:prstGeom>
          </p:spPr>
          <p:txBody>
            <a:bodyPr lIns="151131" tIns="151131" rIns="151131" bIns="151131" rtlCol="0" anchor="ctr"/>
            <a:lstStyle/>
            <a:p>
              <a:pPr algn="ctr">
                <a:lnSpc>
                  <a:spcPts val="6665"/>
                </a:lnSpc>
              </a:pPr>
              <a:endParaRPr sz="26487"/>
            </a:p>
          </p:txBody>
        </p:sp>
      </p:grpSp>
      <p:grpSp>
        <p:nvGrpSpPr>
          <p:cNvPr id="92" name="Group 17">
            <a:extLst>
              <a:ext uri="{FF2B5EF4-FFF2-40B4-BE49-F238E27FC236}">
                <a16:creationId xmlns:a16="http://schemas.microsoft.com/office/drawing/2014/main" id="{7CC546C1-9A6E-A1BD-1C16-D2ADF83A37CC}"/>
              </a:ext>
            </a:extLst>
          </p:cNvPr>
          <p:cNvGrpSpPr/>
          <p:nvPr/>
        </p:nvGrpSpPr>
        <p:grpSpPr>
          <a:xfrm>
            <a:off x="24206155" y="23505452"/>
            <a:ext cx="2688637" cy="2688637"/>
            <a:chOff x="0" y="0"/>
            <a:chExt cx="812800" cy="812800"/>
          </a:xfrm>
        </p:grpSpPr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id="{9589E45E-ED7F-91D5-F271-A9D63B607BF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s-CL" sz="26487"/>
            </a:p>
          </p:txBody>
        </p:sp>
        <p:sp>
          <p:nvSpPr>
            <p:cNvPr id="94" name="TextBox 19">
              <a:extLst>
                <a:ext uri="{FF2B5EF4-FFF2-40B4-BE49-F238E27FC236}">
                  <a16:creationId xmlns:a16="http://schemas.microsoft.com/office/drawing/2014/main" id="{B0EDE0E4-0609-5BA6-8878-E5F55D88562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151131" tIns="151131" rIns="151131" bIns="151131" rtlCol="0" anchor="ctr"/>
            <a:lstStyle/>
            <a:p>
              <a:pPr algn="ctr">
                <a:lnSpc>
                  <a:spcPts val="5832"/>
                </a:lnSpc>
              </a:pPr>
              <a:endParaRPr sz="26487"/>
            </a:p>
          </p:txBody>
        </p:sp>
      </p:grpSp>
      <p:grpSp>
        <p:nvGrpSpPr>
          <p:cNvPr id="95" name="Group 20">
            <a:extLst>
              <a:ext uri="{FF2B5EF4-FFF2-40B4-BE49-F238E27FC236}">
                <a16:creationId xmlns:a16="http://schemas.microsoft.com/office/drawing/2014/main" id="{4D71E566-254B-EAA3-8BDC-451FC9B1ADED}"/>
              </a:ext>
            </a:extLst>
          </p:cNvPr>
          <p:cNvGrpSpPr/>
          <p:nvPr/>
        </p:nvGrpSpPr>
        <p:grpSpPr>
          <a:xfrm>
            <a:off x="24206155" y="14215271"/>
            <a:ext cx="2688637" cy="2688637"/>
            <a:chOff x="0" y="0"/>
            <a:chExt cx="812800" cy="812800"/>
          </a:xfrm>
        </p:grpSpPr>
        <p:sp>
          <p:nvSpPr>
            <p:cNvPr id="96" name="Freeform 21">
              <a:extLst>
                <a:ext uri="{FF2B5EF4-FFF2-40B4-BE49-F238E27FC236}">
                  <a16:creationId xmlns:a16="http://schemas.microsoft.com/office/drawing/2014/main" id="{91586422-23AF-F1F8-694A-8963550C04A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s-CL" sz="26487"/>
            </a:p>
          </p:txBody>
        </p:sp>
        <p:sp>
          <p:nvSpPr>
            <p:cNvPr id="97" name="TextBox 22">
              <a:extLst>
                <a:ext uri="{FF2B5EF4-FFF2-40B4-BE49-F238E27FC236}">
                  <a16:creationId xmlns:a16="http://schemas.microsoft.com/office/drawing/2014/main" id="{F87D5CB5-CC4A-6038-6EA2-49D4E1C3C5D0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151131" tIns="151131" rIns="151131" bIns="151131" rtlCol="0" anchor="ctr"/>
            <a:lstStyle/>
            <a:p>
              <a:pPr algn="ctr">
                <a:lnSpc>
                  <a:spcPts val="5832"/>
                </a:lnSpc>
              </a:pPr>
              <a:endParaRPr sz="26487"/>
            </a:p>
          </p:txBody>
        </p:sp>
      </p:grpSp>
      <p:grpSp>
        <p:nvGrpSpPr>
          <p:cNvPr id="98" name="Group 23">
            <a:extLst>
              <a:ext uri="{FF2B5EF4-FFF2-40B4-BE49-F238E27FC236}">
                <a16:creationId xmlns:a16="http://schemas.microsoft.com/office/drawing/2014/main" id="{B96AEBA4-A057-5D89-6BE3-E22057B0CCB9}"/>
              </a:ext>
            </a:extLst>
          </p:cNvPr>
          <p:cNvGrpSpPr/>
          <p:nvPr/>
        </p:nvGrpSpPr>
        <p:grpSpPr>
          <a:xfrm>
            <a:off x="24206152" y="5184460"/>
            <a:ext cx="2688637" cy="2688637"/>
            <a:chOff x="0" y="0"/>
            <a:chExt cx="812800" cy="812800"/>
          </a:xfrm>
        </p:grpSpPr>
        <p:sp>
          <p:nvSpPr>
            <p:cNvPr id="99" name="Freeform 24">
              <a:extLst>
                <a:ext uri="{FF2B5EF4-FFF2-40B4-BE49-F238E27FC236}">
                  <a16:creationId xmlns:a16="http://schemas.microsoft.com/office/drawing/2014/main" id="{25640043-1F85-449C-B444-13309BFFD70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s-CL" sz="26487"/>
            </a:p>
          </p:txBody>
        </p:sp>
        <p:sp>
          <p:nvSpPr>
            <p:cNvPr id="100" name="TextBox 25">
              <a:extLst>
                <a:ext uri="{FF2B5EF4-FFF2-40B4-BE49-F238E27FC236}">
                  <a16:creationId xmlns:a16="http://schemas.microsoft.com/office/drawing/2014/main" id="{7E71F1FE-7FF5-38D5-3A02-C6D5DFCDF01C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151131" tIns="151131" rIns="151131" bIns="151131" rtlCol="0" anchor="ctr"/>
            <a:lstStyle/>
            <a:p>
              <a:pPr algn="ctr">
                <a:lnSpc>
                  <a:spcPts val="5832"/>
                </a:lnSpc>
              </a:pPr>
              <a:endParaRPr sz="26487"/>
            </a:p>
          </p:txBody>
        </p:sp>
      </p:grpSp>
      <p:grpSp>
        <p:nvGrpSpPr>
          <p:cNvPr id="101" name="Group 26">
            <a:extLst>
              <a:ext uri="{FF2B5EF4-FFF2-40B4-BE49-F238E27FC236}">
                <a16:creationId xmlns:a16="http://schemas.microsoft.com/office/drawing/2014/main" id="{8D8F5F37-E9E0-666B-44DA-7692FE39BACF}"/>
              </a:ext>
            </a:extLst>
          </p:cNvPr>
          <p:cNvGrpSpPr/>
          <p:nvPr/>
        </p:nvGrpSpPr>
        <p:grpSpPr>
          <a:xfrm>
            <a:off x="32969680" y="18973400"/>
            <a:ext cx="2688637" cy="2688637"/>
            <a:chOff x="0" y="0"/>
            <a:chExt cx="812800" cy="812800"/>
          </a:xfrm>
        </p:grpSpPr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A8A4792B-4324-25E2-E3CB-8C32C09E34C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s-CL" sz="26487"/>
            </a:p>
          </p:txBody>
        </p:sp>
        <p:sp>
          <p:nvSpPr>
            <p:cNvPr id="103" name="TextBox 28">
              <a:extLst>
                <a:ext uri="{FF2B5EF4-FFF2-40B4-BE49-F238E27FC236}">
                  <a16:creationId xmlns:a16="http://schemas.microsoft.com/office/drawing/2014/main" id="{E8E47FF9-B5DC-5A6A-6CEA-A0CFCF4E47E0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151131" tIns="151131" rIns="151131" bIns="151131" rtlCol="0" anchor="ctr"/>
            <a:lstStyle/>
            <a:p>
              <a:pPr algn="ctr">
                <a:lnSpc>
                  <a:spcPts val="5832"/>
                </a:lnSpc>
              </a:pPr>
              <a:endParaRPr sz="26487"/>
            </a:p>
          </p:txBody>
        </p:sp>
      </p:grpSp>
      <p:grpSp>
        <p:nvGrpSpPr>
          <p:cNvPr id="104" name="Group 29">
            <a:extLst>
              <a:ext uri="{FF2B5EF4-FFF2-40B4-BE49-F238E27FC236}">
                <a16:creationId xmlns:a16="http://schemas.microsoft.com/office/drawing/2014/main" id="{4F93E3A3-86A4-0132-9EAC-916128DBBCCD}"/>
              </a:ext>
            </a:extLst>
          </p:cNvPr>
          <p:cNvGrpSpPr/>
          <p:nvPr/>
        </p:nvGrpSpPr>
        <p:grpSpPr>
          <a:xfrm>
            <a:off x="32969680" y="9696549"/>
            <a:ext cx="2688637" cy="2688637"/>
            <a:chOff x="0" y="0"/>
            <a:chExt cx="812800" cy="812800"/>
          </a:xfrm>
        </p:grpSpPr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7A5CD7B2-0AFC-975E-8F64-AF3825450E9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s-CL" sz="26487"/>
            </a:p>
          </p:txBody>
        </p:sp>
        <p:sp>
          <p:nvSpPr>
            <p:cNvPr id="106" name="TextBox 31">
              <a:extLst>
                <a:ext uri="{FF2B5EF4-FFF2-40B4-BE49-F238E27FC236}">
                  <a16:creationId xmlns:a16="http://schemas.microsoft.com/office/drawing/2014/main" id="{205912E4-E9D8-11BE-688D-F3CD3D042E4E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151131" tIns="151131" rIns="151131" bIns="151131" rtlCol="0" anchor="ctr"/>
            <a:lstStyle/>
            <a:p>
              <a:pPr algn="ctr">
                <a:lnSpc>
                  <a:spcPts val="5832"/>
                </a:lnSpc>
              </a:pPr>
              <a:endParaRPr sz="26487"/>
            </a:p>
          </p:txBody>
        </p:sp>
      </p:grpSp>
      <p:sp>
        <p:nvSpPr>
          <p:cNvPr id="107" name="TextBox 32">
            <a:extLst>
              <a:ext uri="{FF2B5EF4-FFF2-40B4-BE49-F238E27FC236}">
                <a16:creationId xmlns:a16="http://schemas.microsoft.com/office/drawing/2014/main" id="{E95DC88C-69D8-5BC5-4D1C-7ECEEFEBB35A}"/>
              </a:ext>
            </a:extLst>
          </p:cNvPr>
          <p:cNvSpPr txBox="1"/>
          <p:nvPr/>
        </p:nvSpPr>
        <p:spPr>
          <a:xfrm>
            <a:off x="21771832" y="6789109"/>
            <a:ext cx="2631944" cy="190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48"/>
              </a:lnSpc>
            </a:pPr>
            <a:r>
              <a:rPr lang="en-US" sz="13529">
                <a:solidFill>
                  <a:srgbClr val="000000"/>
                </a:solidFill>
                <a:latin typeface="DM Sans Bold"/>
              </a:rPr>
              <a:t>1</a:t>
            </a:r>
          </a:p>
        </p:txBody>
      </p:sp>
      <p:sp>
        <p:nvSpPr>
          <p:cNvPr id="108" name="TextBox 33">
            <a:extLst>
              <a:ext uri="{FF2B5EF4-FFF2-40B4-BE49-F238E27FC236}">
                <a16:creationId xmlns:a16="http://schemas.microsoft.com/office/drawing/2014/main" id="{13EB3D10-458B-F5DC-B613-29069E1FF948}"/>
              </a:ext>
            </a:extLst>
          </p:cNvPr>
          <p:cNvSpPr txBox="1"/>
          <p:nvPr/>
        </p:nvSpPr>
        <p:spPr>
          <a:xfrm>
            <a:off x="21771832" y="15946478"/>
            <a:ext cx="2631944" cy="190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48"/>
              </a:lnSpc>
            </a:pPr>
            <a:r>
              <a:rPr lang="en-US" sz="13529">
                <a:solidFill>
                  <a:srgbClr val="000000"/>
                </a:solidFill>
                <a:latin typeface="DM Sans Bold"/>
              </a:rPr>
              <a:t>3</a:t>
            </a:r>
          </a:p>
        </p:txBody>
      </p:sp>
      <p:sp>
        <p:nvSpPr>
          <p:cNvPr id="109" name="TextBox 34">
            <a:extLst>
              <a:ext uri="{FF2B5EF4-FFF2-40B4-BE49-F238E27FC236}">
                <a16:creationId xmlns:a16="http://schemas.microsoft.com/office/drawing/2014/main" id="{F7C8B4DB-95BA-EACB-0484-617282A11EA6}"/>
              </a:ext>
            </a:extLst>
          </p:cNvPr>
          <p:cNvSpPr txBox="1"/>
          <p:nvPr/>
        </p:nvSpPr>
        <p:spPr>
          <a:xfrm>
            <a:off x="35462022" y="11314663"/>
            <a:ext cx="2631944" cy="190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748"/>
              </a:lnSpc>
            </a:pPr>
            <a:r>
              <a:rPr lang="en-US" sz="13529">
                <a:solidFill>
                  <a:srgbClr val="000000"/>
                </a:solidFill>
                <a:latin typeface="DM Sans Bold"/>
              </a:rPr>
              <a:t>2</a:t>
            </a:r>
          </a:p>
        </p:txBody>
      </p:sp>
      <p:sp>
        <p:nvSpPr>
          <p:cNvPr id="110" name="TextBox 35">
            <a:extLst>
              <a:ext uri="{FF2B5EF4-FFF2-40B4-BE49-F238E27FC236}">
                <a16:creationId xmlns:a16="http://schemas.microsoft.com/office/drawing/2014/main" id="{7DD88184-9108-B158-A49D-9EFE538C2A4C}"/>
              </a:ext>
            </a:extLst>
          </p:cNvPr>
          <p:cNvSpPr txBox="1"/>
          <p:nvPr/>
        </p:nvSpPr>
        <p:spPr>
          <a:xfrm>
            <a:off x="35462022" y="20643042"/>
            <a:ext cx="2631944" cy="190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748"/>
              </a:lnSpc>
            </a:pPr>
            <a:r>
              <a:rPr lang="en-US" sz="13529">
                <a:solidFill>
                  <a:srgbClr val="000000"/>
                </a:solidFill>
                <a:latin typeface="DM Sans Bold"/>
              </a:rPr>
              <a:t>4</a:t>
            </a:r>
          </a:p>
        </p:txBody>
      </p:sp>
      <p:sp>
        <p:nvSpPr>
          <p:cNvPr id="111" name="AutoShape 36">
            <a:extLst>
              <a:ext uri="{FF2B5EF4-FFF2-40B4-BE49-F238E27FC236}">
                <a16:creationId xmlns:a16="http://schemas.microsoft.com/office/drawing/2014/main" id="{7A63762C-B0CF-1C7A-A9B6-6443D876F8AD}"/>
              </a:ext>
            </a:extLst>
          </p:cNvPr>
          <p:cNvSpPr/>
          <p:nvPr/>
        </p:nvSpPr>
        <p:spPr>
          <a:xfrm>
            <a:off x="21771837" y="8713287"/>
            <a:ext cx="16322134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 sz="26487"/>
          </a:p>
        </p:txBody>
      </p:sp>
      <p:sp>
        <p:nvSpPr>
          <p:cNvPr id="112" name="AutoShape 37">
            <a:extLst>
              <a:ext uri="{FF2B5EF4-FFF2-40B4-BE49-F238E27FC236}">
                <a16:creationId xmlns:a16="http://schemas.microsoft.com/office/drawing/2014/main" id="{79172AEF-C050-BE23-4072-B188D021545E}"/>
              </a:ext>
            </a:extLst>
          </p:cNvPr>
          <p:cNvSpPr/>
          <p:nvPr/>
        </p:nvSpPr>
        <p:spPr>
          <a:xfrm>
            <a:off x="21771837" y="17870657"/>
            <a:ext cx="16322134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 sz="26487"/>
          </a:p>
        </p:txBody>
      </p:sp>
      <p:sp>
        <p:nvSpPr>
          <p:cNvPr id="113" name="AutoShape 38">
            <a:extLst>
              <a:ext uri="{FF2B5EF4-FFF2-40B4-BE49-F238E27FC236}">
                <a16:creationId xmlns:a16="http://schemas.microsoft.com/office/drawing/2014/main" id="{175A1141-3B7A-A8B9-3DD0-D542CF00EF31}"/>
              </a:ext>
            </a:extLst>
          </p:cNvPr>
          <p:cNvSpPr/>
          <p:nvPr/>
        </p:nvSpPr>
        <p:spPr>
          <a:xfrm>
            <a:off x="21771837" y="26900511"/>
            <a:ext cx="16322134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 sz="26487"/>
          </a:p>
        </p:txBody>
      </p:sp>
      <p:sp>
        <p:nvSpPr>
          <p:cNvPr id="114" name="AutoShape 39">
            <a:extLst>
              <a:ext uri="{FF2B5EF4-FFF2-40B4-BE49-F238E27FC236}">
                <a16:creationId xmlns:a16="http://schemas.microsoft.com/office/drawing/2014/main" id="{E710CF09-9827-14A3-80A2-79C623C51E51}"/>
              </a:ext>
            </a:extLst>
          </p:cNvPr>
          <p:cNvSpPr/>
          <p:nvPr/>
        </p:nvSpPr>
        <p:spPr>
          <a:xfrm>
            <a:off x="21771837" y="13200580"/>
            <a:ext cx="16322134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 sz="26487"/>
          </a:p>
        </p:txBody>
      </p:sp>
      <p:sp>
        <p:nvSpPr>
          <p:cNvPr id="115" name="AutoShape 40">
            <a:extLst>
              <a:ext uri="{FF2B5EF4-FFF2-40B4-BE49-F238E27FC236}">
                <a16:creationId xmlns:a16="http://schemas.microsoft.com/office/drawing/2014/main" id="{F8E1CD5E-FDBB-FE02-1E0A-A71BEE2F058D}"/>
              </a:ext>
            </a:extLst>
          </p:cNvPr>
          <p:cNvSpPr/>
          <p:nvPr/>
        </p:nvSpPr>
        <p:spPr>
          <a:xfrm>
            <a:off x="21771837" y="22528963"/>
            <a:ext cx="16322134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 sz="26487"/>
          </a:p>
        </p:txBody>
      </p:sp>
      <p:sp>
        <p:nvSpPr>
          <p:cNvPr id="116" name="Freeform 41">
            <a:extLst>
              <a:ext uri="{FF2B5EF4-FFF2-40B4-BE49-F238E27FC236}">
                <a16:creationId xmlns:a16="http://schemas.microsoft.com/office/drawing/2014/main" id="{D931B309-591A-D5E3-5D4C-8DDAF3170518}"/>
              </a:ext>
            </a:extLst>
          </p:cNvPr>
          <p:cNvSpPr/>
          <p:nvPr/>
        </p:nvSpPr>
        <p:spPr>
          <a:xfrm>
            <a:off x="24424986" y="14906470"/>
            <a:ext cx="2250983" cy="1404573"/>
          </a:xfrm>
          <a:custGeom>
            <a:avLst/>
            <a:gdLst/>
            <a:ahLst/>
            <a:cxnLst/>
            <a:rect l="l" t="t" r="r" b="b"/>
            <a:pathLst>
              <a:path w="677619" h="422822">
                <a:moveTo>
                  <a:pt x="0" y="0"/>
                </a:moveTo>
                <a:lnTo>
                  <a:pt x="677618" y="0"/>
                </a:lnTo>
                <a:lnTo>
                  <a:pt x="677618" y="422822"/>
                </a:lnTo>
                <a:lnTo>
                  <a:pt x="0" y="42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26487"/>
          </a:p>
        </p:txBody>
      </p:sp>
      <p:sp>
        <p:nvSpPr>
          <p:cNvPr id="117" name="Freeform 43">
            <a:extLst>
              <a:ext uri="{FF2B5EF4-FFF2-40B4-BE49-F238E27FC236}">
                <a16:creationId xmlns:a16="http://schemas.microsoft.com/office/drawing/2014/main" id="{8F8F315C-9DE1-4C5A-1291-8FEF16CECD6A}"/>
              </a:ext>
            </a:extLst>
          </p:cNvPr>
          <p:cNvSpPr/>
          <p:nvPr/>
        </p:nvSpPr>
        <p:spPr>
          <a:xfrm>
            <a:off x="24557235" y="5613202"/>
            <a:ext cx="1986464" cy="1831159"/>
          </a:xfrm>
          <a:custGeom>
            <a:avLst/>
            <a:gdLst/>
            <a:ahLst/>
            <a:cxnLst/>
            <a:rect l="l" t="t" r="r" b="b"/>
            <a:pathLst>
              <a:path w="597990" h="551238">
                <a:moveTo>
                  <a:pt x="0" y="0"/>
                </a:moveTo>
                <a:lnTo>
                  <a:pt x="597990" y="0"/>
                </a:lnTo>
                <a:lnTo>
                  <a:pt x="597990" y="551238"/>
                </a:lnTo>
                <a:lnTo>
                  <a:pt x="0" y="551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26487"/>
          </a:p>
        </p:txBody>
      </p:sp>
      <p:sp>
        <p:nvSpPr>
          <p:cNvPr id="118" name="Freeform 44">
            <a:extLst>
              <a:ext uri="{FF2B5EF4-FFF2-40B4-BE49-F238E27FC236}">
                <a16:creationId xmlns:a16="http://schemas.microsoft.com/office/drawing/2014/main" id="{AFDEAB7C-DB0F-8DD3-5A6D-B1C5FAAE54C5}"/>
              </a:ext>
            </a:extLst>
          </p:cNvPr>
          <p:cNvSpPr/>
          <p:nvPr/>
        </p:nvSpPr>
        <p:spPr>
          <a:xfrm>
            <a:off x="33502491" y="10213170"/>
            <a:ext cx="1623015" cy="1623015"/>
          </a:xfrm>
          <a:custGeom>
            <a:avLst/>
            <a:gdLst/>
            <a:ahLst/>
            <a:cxnLst/>
            <a:rect l="l" t="t" r="r" b="b"/>
            <a:pathLst>
              <a:path w="488580" h="488580">
                <a:moveTo>
                  <a:pt x="0" y="0"/>
                </a:moveTo>
                <a:lnTo>
                  <a:pt x="488580" y="0"/>
                </a:lnTo>
                <a:lnTo>
                  <a:pt x="488580" y="488580"/>
                </a:lnTo>
                <a:lnTo>
                  <a:pt x="0" y="4885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26487"/>
          </a:p>
        </p:txBody>
      </p:sp>
      <p:sp>
        <p:nvSpPr>
          <p:cNvPr id="119" name="Freeform 45">
            <a:extLst>
              <a:ext uri="{FF2B5EF4-FFF2-40B4-BE49-F238E27FC236}">
                <a16:creationId xmlns:a16="http://schemas.microsoft.com/office/drawing/2014/main" id="{02B59E10-7855-28D7-78D7-D4F2576BFDB2}"/>
              </a:ext>
            </a:extLst>
          </p:cNvPr>
          <p:cNvSpPr/>
          <p:nvPr/>
        </p:nvSpPr>
        <p:spPr>
          <a:xfrm>
            <a:off x="33543439" y="19526685"/>
            <a:ext cx="1582067" cy="1582067"/>
          </a:xfrm>
          <a:custGeom>
            <a:avLst/>
            <a:gdLst/>
            <a:ahLst/>
            <a:cxnLst/>
            <a:rect l="l" t="t" r="r" b="b"/>
            <a:pathLst>
              <a:path w="476254" h="476254">
                <a:moveTo>
                  <a:pt x="0" y="0"/>
                </a:moveTo>
                <a:lnTo>
                  <a:pt x="476254" y="0"/>
                </a:lnTo>
                <a:lnTo>
                  <a:pt x="476254" y="476254"/>
                </a:lnTo>
                <a:lnTo>
                  <a:pt x="0" y="4762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26487"/>
          </a:p>
        </p:txBody>
      </p:sp>
      <p:pic>
        <p:nvPicPr>
          <p:cNvPr id="120" name="Picture 46">
            <a:extLst>
              <a:ext uri="{FF2B5EF4-FFF2-40B4-BE49-F238E27FC236}">
                <a16:creationId xmlns:a16="http://schemas.microsoft.com/office/drawing/2014/main" id="{5BDCE16F-8069-5AA0-CE84-849469CF1CD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4687171" y="23982025"/>
            <a:ext cx="1726605" cy="1846632"/>
          </a:xfrm>
          <a:prstGeom prst="rect">
            <a:avLst/>
          </a:prstGeom>
        </p:spPr>
      </p:pic>
      <p:sp>
        <p:nvSpPr>
          <p:cNvPr id="121" name="TextBox 49">
            <a:extLst>
              <a:ext uri="{FF2B5EF4-FFF2-40B4-BE49-F238E27FC236}">
                <a16:creationId xmlns:a16="http://schemas.microsoft.com/office/drawing/2014/main" id="{88CCAFAB-1B07-1890-E8E0-D9BD83557C09}"/>
              </a:ext>
            </a:extLst>
          </p:cNvPr>
          <p:cNvSpPr txBox="1"/>
          <p:nvPr/>
        </p:nvSpPr>
        <p:spPr>
          <a:xfrm>
            <a:off x="21771832" y="24976336"/>
            <a:ext cx="2631944" cy="190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48"/>
              </a:lnSpc>
            </a:pPr>
            <a:r>
              <a:rPr lang="en-US" sz="13529">
                <a:solidFill>
                  <a:srgbClr val="000000"/>
                </a:solidFill>
                <a:latin typeface="DM Sans Bold"/>
              </a:rPr>
              <a:t>5</a:t>
            </a:r>
          </a:p>
        </p:txBody>
      </p:sp>
      <p:grpSp>
        <p:nvGrpSpPr>
          <p:cNvPr id="122" name="Group 50">
            <a:extLst>
              <a:ext uri="{FF2B5EF4-FFF2-40B4-BE49-F238E27FC236}">
                <a16:creationId xmlns:a16="http://schemas.microsoft.com/office/drawing/2014/main" id="{17D562E3-980A-D6FE-3374-EE576CCDCF5D}"/>
              </a:ext>
            </a:extLst>
          </p:cNvPr>
          <p:cNvGrpSpPr/>
          <p:nvPr/>
        </p:nvGrpSpPr>
        <p:grpSpPr>
          <a:xfrm>
            <a:off x="27348959" y="23171055"/>
            <a:ext cx="9839810" cy="3122273"/>
            <a:chOff x="0" y="-19050"/>
            <a:chExt cx="3949470" cy="1253207"/>
          </a:xfrm>
        </p:grpSpPr>
        <p:sp>
          <p:nvSpPr>
            <p:cNvPr id="123" name="TextBox 51">
              <a:extLst>
                <a:ext uri="{FF2B5EF4-FFF2-40B4-BE49-F238E27FC236}">
                  <a16:creationId xmlns:a16="http://schemas.microsoft.com/office/drawing/2014/main" id="{E3C5557A-F322-F4EF-8D61-9D55222B7F88}"/>
                </a:ext>
              </a:extLst>
            </p:cNvPr>
            <p:cNvSpPr txBox="1"/>
            <p:nvPr/>
          </p:nvSpPr>
          <p:spPr>
            <a:xfrm>
              <a:off x="0" y="-19050"/>
              <a:ext cx="2895237" cy="255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4"/>
                </a:lnSpc>
              </a:pPr>
              <a:r>
                <a:rPr lang="en-US" sz="3749">
                  <a:solidFill>
                    <a:srgbClr val="000000"/>
                  </a:solidFill>
                  <a:latin typeface="DM Sans Bold"/>
                </a:rPr>
                <a:t>Resultados</a:t>
              </a:r>
            </a:p>
          </p:txBody>
        </p:sp>
        <p:sp>
          <p:nvSpPr>
            <p:cNvPr id="124" name="TextBox 52">
              <a:extLst>
                <a:ext uri="{FF2B5EF4-FFF2-40B4-BE49-F238E27FC236}">
                  <a16:creationId xmlns:a16="http://schemas.microsoft.com/office/drawing/2014/main" id="{6CBFC9FA-F830-8DD2-9DEF-E67C50093E1C}"/>
                </a:ext>
              </a:extLst>
            </p:cNvPr>
            <p:cNvSpPr txBox="1"/>
            <p:nvPr/>
          </p:nvSpPr>
          <p:spPr>
            <a:xfrm>
              <a:off x="0" y="297433"/>
              <a:ext cx="3949470" cy="936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</a:pPr>
              <a:r>
                <a:rPr lang="es-CL" sz="3320" dirty="0">
                  <a:solidFill>
                    <a:srgbClr val="000000"/>
                  </a:solidFill>
                  <a:latin typeface="DM Sans"/>
                </a:rPr>
                <a:t>a. Contenidos de 7 cursos</a:t>
              </a:r>
            </a:p>
            <a:p>
              <a:pPr>
                <a:lnSpc>
                  <a:spcPts val="4649"/>
                </a:lnSpc>
              </a:pPr>
              <a:r>
                <a:rPr lang="es-CL" sz="3320" dirty="0">
                  <a:solidFill>
                    <a:srgbClr val="000000"/>
                  </a:solidFill>
                  <a:latin typeface="DM Sans"/>
                </a:rPr>
                <a:t>b. Necesidad de contar con metodologías,             material didáctico apropiado.</a:t>
              </a:r>
            </a:p>
            <a:p>
              <a:pPr>
                <a:lnSpc>
                  <a:spcPts val="4649"/>
                </a:lnSpc>
                <a:spcBef>
                  <a:spcPct val="0"/>
                </a:spcBef>
              </a:pPr>
              <a:r>
                <a:rPr lang="es-CL" sz="3320" dirty="0">
                  <a:solidFill>
                    <a:srgbClr val="000000"/>
                  </a:solidFill>
                  <a:latin typeface="DM Sans"/>
                </a:rPr>
                <a:t>c. Dispar dominio de la temática</a:t>
              </a:r>
            </a:p>
          </p:txBody>
        </p:sp>
      </p:grpSp>
      <p:grpSp>
        <p:nvGrpSpPr>
          <p:cNvPr id="125" name="Group 53">
            <a:extLst>
              <a:ext uri="{FF2B5EF4-FFF2-40B4-BE49-F238E27FC236}">
                <a16:creationId xmlns:a16="http://schemas.microsoft.com/office/drawing/2014/main" id="{C6C5CFAD-7438-7773-7AA2-66C476B48F45}"/>
              </a:ext>
            </a:extLst>
          </p:cNvPr>
          <p:cNvGrpSpPr/>
          <p:nvPr/>
        </p:nvGrpSpPr>
        <p:grpSpPr>
          <a:xfrm>
            <a:off x="27348959" y="14521050"/>
            <a:ext cx="9839810" cy="2019167"/>
            <a:chOff x="0" y="-19050"/>
            <a:chExt cx="3949470" cy="810447"/>
          </a:xfrm>
        </p:grpSpPr>
        <p:sp>
          <p:nvSpPr>
            <p:cNvPr id="126" name="TextBox 54">
              <a:extLst>
                <a:ext uri="{FF2B5EF4-FFF2-40B4-BE49-F238E27FC236}">
                  <a16:creationId xmlns:a16="http://schemas.microsoft.com/office/drawing/2014/main" id="{B8A2C70F-B3FA-308D-84A2-776E37A4B5BA}"/>
                </a:ext>
              </a:extLst>
            </p:cNvPr>
            <p:cNvSpPr txBox="1"/>
            <p:nvPr/>
          </p:nvSpPr>
          <p:spPr>
            <a:xfrm>
              <a:off x="0" y="-19050"/>
              <a:ext cx="2895237" cy="255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4"/>
                </a:lnSpc>
              </a:pPr>
              <a:r>
                <a:rPr lang="en-US" sz="3749">
                  <a:solidFill>
                    <a:srgbClr val="000000"/>
                  </a:solidFill>
                  <a:latin typeface="DM Sans Bold"/>
                </a:rPr>
                <a:t>Talleres de levantamiento</a:t>
              </a:r>
            </a:p>
          </p:txBody>
        </p:sp>
        <p:sp>
          <p:nvSpPr>
            <p:cNvPr id="127" name="TextBox 55">
              <a:extLst>
                <a:ext uri="{FF2B5EF4-FFF2-40B4-BE49-F238E27FC236}">
                  <a16:creationId xmlns:a16="http://schemas.microsoft.com/office/drawing/2014/main" id="{B5140150-1876-97F5-8306-1AD3AAA643F2}"/>
                </a:ext>
              </a:extLst>
            </p:cNvPr>
            <p:cNvSpPr txBox="1"/>
            <p:nvPr/>
          </p:nvSpPr>
          <p:spPr>
            <a:xfrm>
              <a:off x="0" y="328220"/>
              <a:ext cx="3949470" cy="463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  <a:spcBef>
                  <a:spcPct val="0"/>
                </a:spcBef>
              </a:pPr>
              <a:r>
                <a:rPr lang="es-CL" sz="3320" dirty="0">
                  <a:solidFill>
                    <a:srgbClr val="000000"/>
                  </a:solidFill>
                  <a:latin typeface="DM Sans"/>
                </a:rPr>
                <a:t>Trabajo lúdico para conocer el estatus de formación en sostenibilidad en las organizaciones</a:t>
              </a:r>
              <a:r>
                <a:rPr lang="en-US" sz="3320" dirty="0">
                  <a:solidFill>
                    <a:srgbClr val="000000"/>
                  </a:solidFill>
                  <a:latin typeface="DM Sans"/>
                </a:rPr>
                <a:t>.</a:t>
              </a:r>
            </a:p>
          </p:txBody>
        </p:sp>
      </p:grpSp>
      <p:grpSp>
        <p:nvGrpSpPr>
          <p:cNvPr id="128" name="Group 56">
            <a:extLst>
              <a:ext uri="{FF2B5EF4-FFF2-40B4-BE49-F238E27FC236}">
                <a16:creationId xmlns:a16="http://schemas.microsoft.com/office/drawing/2014/main" id="{CFB60A20-635E-C4B4-47B8-5DD740AA3C4C}"/>
              </a:ext>
            </a:extLst>
          </p:cNvPr>
          <p:cNvGrpSpPr/>
          <p:nvPr/>
        </p:nvGrpSpPr>
        <p:grpSpPr>
          <a:xfrm>
            <a:off x="27348959" y="5490242"/>
            <a:ext cx="9839810" cy="2609072"/>
            <a:chOff x="0" y="-19050"/>
            <a:chExt cx="3949470" cy="1047221"/>
          </a:xfrm>
        </p:grpSpPr>
        <p:sp>
          <p:nvSpPr>
            <p:cNvPr id="129" name="TextBox 57">
              <a:extLst>
                <a:ext uri="{FF2B5EF4-FFF2-40B4-BE49-F238E27FC236}">
                  <a16:creationId xmlns:a16="http://schemas.microsoft.com/office/drawing/2014/main" id="{0E76E3CA-F2B1-A0B0-A946-5C167397FB52}"/>
                </a:ext>
              </a:extLst>
            </p:cNvPr>
            <p:cNvSpPr txBox="1"/>
            <p:nvPr/>
          </p:nvSpPr>
          <p:spPr>
            <a:xfrm>
              <a:off x="0" y="-19050"/>
              <a:ext cx="2895237" cy="255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4"/>
                </a:lnSpc>
              </a:pPr>
              <a:r>
                <a:rPr lang="en-US" sz="3749">
                  <a:solidFill>
                    <a:srgbClr val="000000"/>
                  </a:solidFill>
                  <a:latin typeface="DM Sans Bold"/>
                </a:rPr>
                <a:t>Diagnóstico inicial</a:t>
              </a:r>
            </a:p>
          </p:txBody>
        </p:sp>
        <p:sp>
          <p:nvSpPr>
            <p:cNvPr id="130" name="TextBox 58">
              <a:extLst>
                <a:ext uri="{FF2B5EF4-FFF2-40B4-BE49-F238E27FC236}">
                  <a16:creationId xmlns:a16="http://schemas.microsoft.com/office/drawing/2014/main" id="{E72FA621-5237-10E6-1B9C-A133BED5A0EE}"/>
                </a:ext>
              </a:extLst>
            </p:cNvPr>
            <p:cNvSpPr txBox="1"/>
            <p:nvPr/>
          </p:nvSpPr>
          <p:spPr>
            <a:xfrm>
              <a:off x="0" y="328220"/>
              <a:ext cx="3949470" cy="699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  <a:spcBef>
                  <a:spcPct val="0"/>
                </a:spcBef>
              </a:pPr>
              <a:r>
                <a:rPr lang="en-US" sz="3320" dirty="0">
                  <a:solidFill>
                    <a:srgbClr val="000000"/>
                  </a:solidFill>
                  <a:latin typeface="DM Sans"/>
                </a:rPr>
                <a:t>¿</a:t>
              </a:r>
              <a:r>
                <a:rPr lang="es-CL" sz="3320" dirty="0">
                  <a:solidFill>
                    <a:srgbClr val="000000"/>
                  </a:solidFill>
                  <a:latin typeface="DM Sans"/>
                </a:rPr>
                <a:t>Que se está haciendo en capacitación con cargo a franquicia tributaria en las empresas de la región?</a:t>
              </a:r>
            </a:p>
          </p:txBody>
        </p:sp>
      </p:grpSp>
      <p:grpSp>
        <p:nvGrpSpPr>
          <p:cNvPr id="131" name="Group 59">
            <a:extLst>
              <a:ext uri="{FF2B5EF4-FFF2-40B4-BE49-F238E27FC236}">
                <a16:creationId xmlns:a16="http://schemas.microsoft.com/office/drawing/2014/main" id="{A6ACBF57-B380-6A3F-4145-1E2EC9B5AB3E}"/>
              </a:ext>
            </a:extLst>
          </p:cNvPr>
          <p:cNvGrpSpPr/>
          <p:nvPr/>
        </p:nvGrpSpPr>
        <p:grpSpPr>
          <a:xfrm>
            <a:off x="22801383" y="19007154"/>
            <a:ext cx="9839810" cy="2609070"/>
            <a:chOff x="0" y="-19050"/>
            <a:chExt cx="3949470" cy="1047222"/>
          </a:xfrm>
        </p:grpSpPr>
        <p:sp>
          <p:nvSpPr>
            <p:cNvPr id="132" name="TextBox 60">
              <a:extLst>
                <a:ext uri="{FF2B5EF4-FFF2-40B4-BE49-F238E27FC236}">
                  <a16:creationId xmlns:a16="http://schemas.microsoft.com/office/drawing/2014/main" id="{833EE5D1-F56B-4590-E2E3-3C07C4C2DED6}"/>
                </a:ext>
              </a:extLst>
            </p:cNvPr>
            <p:cNvSpPr txBox="1"/>
            <p:nvPr/>
          </p:nvSpPr>
          <p:spPr>
            <a:xfrm>
              <a:off x="0" y="-19050"/>
              <a:ext cx="2895237" cy="255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4"/>
                </a:lnSpc>
              </a:pPr>
              <a:r>
                <a:rPr lang="en-US" sz="3749">
                  <a:solidFill>
                    <a:srgbClr val="000000"/>
                  </a:solidFill>
                  <a:latin typeface="DM Sans Bold"/>
                </a:rPr>
                <a:t>Entrevistas a empresas y OTEC</a:t>
              </a:r>
            </a:p>
          </p:txBody>
        </p:sp>
        <p:sp>
          <p:nvSpPr>
            <p:cNvPr id="133" name="TextBox 61">
              <a:extLst>
                <a:ext uri="{FF2B5EF4-FFF2-40B4-BE49-F238E27FC236}">
                  <a16:creationId xmlns:a16="http://schemas.microsoft.com/office/drawing/2014/main" id="{D0ADEE91-65E7-D8FD-4048-DFAD0040D648}"/>
                </a:ext>
              </a:extLst>
            </p:cNvPr>
            <p:cNvSpPr txBox="1"/>
            <p:nvPr/>
          </p:nvSpPr>
          <p:spPr>
            <a:xfrm>
              <a:off x="0" y="328220"/>
              <a:ext cx="3949470" cy="699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  <a:spcBef>
                  <a:spcPct val="0"/>
                </a:spcBef>
              </a:pPr>
              <a:r>
                <a:rPr lang="es-CL" sz="3320" dirty="0">
                  <a:solidFill>
                    <a:srgbClr val="000000"/>
                  </a:solidFill>
                  <a:latin typeface="DM Sans"/>
                </a:rPr>
                <a:t>Información en primera persona para conocer en qué están las organizaciones de la región respecto a formación en sostenibilidad.</a:t>
              </a:r>
            </a:p>
          </p:txBody>
        </p:sp>
      </p:grpSp>
      <p:grpSp>
        <p:nvGrpSpPr>
          <p:cNvPr id="134" name="Group 62">
            <a:extLst>
              <a:ext uri="{FF2B5EF4-FFF2-40B4-BE49-F238E27FC236}">
                <a16:creationId xmlns:a16="http://schemas.microsoft.com/office/drawing/2014/main" id="{D49C68FB-0CDB-F1D6-3AFB-EE88E691896F}"/>
              </a:ext>
            </a:extLst>
          </p:cNvPr>
          <p:cNvGrpSpPr/>
          <p:nvPr/>
        </p:nvGrpSpPr>
        <p:grpSpPr>
          <a:xfrm>
            <a:off x="22801383" y="10015070"/>
            <a:ext cx="9839810" cy="2019167"/>
            <a:chOff x="0" y="-19050"/>
            <a:chExt cx="3949470" cy="810447"/>
          </a:xfrm>
        </p:grpSpPr>
        <p:sp>
          <p:nvSpPr>
            <p:cNvPr id="135" name="TextBox 63">
              <a:extLst>
                <a:ext uri="{FF2B5EF4-FFF2-40B4-BE49-F238E27FC236}">
                  <a16:creationId xmlns:a16="http://schemas.microsoft.com/office/drawing/2014/main" id="{59EB2224-A49B-7496-4AA4-D61F8B383274}"/>
                </a:ext>
              </a:extLst>
            </p:cNvPr>
            <p:cNvSpPr txBox="1"/>
            <p:nvPr/>
          </p:nvSpPr>
          <p:spPr>
            <a:xfrm>
              <a:off x="0" y="-19050"/>
              <a:ext cx="2895237" cy="255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4"/>
                </a:lnSpc>
              </a:pPr>
              <a:r>
                <a:rPr lang="en-US" sz="3749">
                  <a:solidFill>
                    <a:srgbClr val="000000"/>
                  </a:solidFill>
                  <a:latin typeface="DM Sans Bold"/>
                </a:rPr>
                <a:t>Talleres de nivelación</a:t>
              </a:r>
            </a:p>
          </p:txBody>
        </p:sp>
        <p:sp>
          <p:nvSpPr>
            <p:cNvPr id="136" name="TextBox 64">
              <a:extLst>
                <a:ext uri="{FF2B5EF4-FFF2-40B4-BE49-F238E27FC236}">
                  <a16:creationId xmlns:a16="http://schemas.microsoft.com/office/drawing/2014/main" id="{8E9C4D10-5019-9882-60C6-D2BDF15D7B59}"/>
                </a:ext>
              </a:extLst>
            </p:cNvPr>
            <p:cNvSpPr txBox="1"/>
            <p:nvPr/>
          </p:nvSpPr>
          <p:spPr>
            <a:xfrm>
              <a:off x="0" y="328220"/>
              <a:ext cx="3949470" cy="463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9"/>
                </a:lnSpc>
                <a:spcBef>
                  <a:spcPct val="0"/>
                </a:spcBef>
              </a:pPr>
              <a:r>
                <a:rPr lang="es-CL" sz="3320" dirty="0">
                  <a:solidFill>
                    <a:srgbClr val="000000"/>
                  </a:solidFill>
                  <a:latin typeface="DM Sans"/>
                </a:rPr>
                <a:t>Uniformar conceptos asociados a sostenibilidad en empresas y organizaciones</a:t>
              </a:r>
              <a:r>
                <a:rPr lang="en-US" sz="3320" dirty="0">
                  <a:solidFill>
                    <a:srgbClr val="000000"/>
                  </a:solidFill>
                  <a:latin typeface="DM San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4022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24EBDD5F-FF94-487A-BBC4-E50423E8D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282758" y="18486643"/>
            <a:ext cx="2979834" cy="2979834"/>
          </a:xfrm>
          <a:prstGeom prst="ellipse">
            <a:avLst/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5311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72DC97EE-1C75-4EFE-ACC8-71559A6A3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6138" y="24285868"/>
            <a:ext cx="2979834" cy="297983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5311"/>
          </a:p>
        </p:txBody>
      </p:sp>
      <p:grpSp>
        <p:nvGrpSpPr>
          <p:cNvPr id="43" name="Grupo 42" descr="escala de tiempo">
            <a:extLst>
              <a:ext uri="{FF2B5EF4-FFF2-40B4-BE49-F238E27FC236}">
                <a16:creationId xmlns:a16="http://schemas.microsoft.com/office/drawing/2014/main" id="{915DE441-0B8B-4BCE-8E3B-4246BC09E7A1}"/>
              </a:ext>
            </a:extLst>
          </p:cNvPr>
          <p:cNvGrpSpPr/>
          <p:nvPr/>
        </p:nvGrpSpPr>
        <p:grpSpPr>
          <a:xfrm>
            <a:off x="3460266" y="9219109"/>
            <a:ext cx="36419317" cy="20382303"/>
            <a:chOff x="976547" y="1458965"/>
            <a:chExt cx="10278189" cy="5752254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76FAB540-C491-4F6D-A6FE-A267705EEA5B}"/>
                </a:ext>
              </a:extLst>
            </p:cNvPr>
            <p:cNvGrpSpPr/>
            <p:nvPr/>
          </p:nvGrpSpPr>
          <p:grpSpPr>
            <a:xfrm rot="5400000" flipH="1">
              <a:off x="9555848" y="2219844"/>
              <a:ext cx="1624126" cy="1773651"/>
              <a:chOff x="6415077" y="1171530"/>
              <a:chExt cx="1890380" cy="1890380"/>
            </a:xfrm>
          </p:grpSpPr>
          <p:sp>
            <p:nvSpPr>
              <p:cNvPr id="10" name="Arco 9">
                <a:extLst>
                  <a:ext uri="{FF2B5EF4-FFF2-40B4-BE49-F238E27FC236}">
                    <a16:creationId xmlns:a16="http://schemas.microsoft.com/office/drawing/2014/main" id="{8065E7CB-23F1-435F-AF44-714D3ED3AEEC}"/>
                  </a:ext>
                </a:extLst>
              </p:cNvPr>
              <p:cNvSpPr/>
              <p:nvPr/>
            </p:nvSpPr>
            <p:spPr>
              <a:xfrm>
                <a:off x="6415077" y="1171530"/>
                <a:ext cx="1890380" cy="1890380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/>
                <a:endParaRPr lang="es-ES" sz="25311"/>
              </a:p>
            </p:txBody>
          </p:sp>
          <p:sp>
            <p:nvSpPr>
              <p:cNvPr id="11" name="Arco 10">
                <a:extLst>
                  <a:ext uri="{FF2B5EF4-FFF2-40B4-BE49-F238E27FC236}">
                    <a16:creationId xmlns:a16="http://schemas.microsoft.com/office/drawing/2014/main" id="{35E4FBCD-37DC-40E0-9AC8-B2466900D8BE}"/>
                  </a:ext>
                </a:extLst>
              </p:cNvPr>
              <p:cNvSpPr/>
              <p:nvPr/>
            </p:nvSpPr>
            <p:spPr>
              <a:xfrm flipH="1">
                <a:off x="6415077" y="1171530"/>
                <a:ext cx="1890380" cy="1890380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/>
                <a:endParaRPr lang="es-ES" sz="25311"/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5CFEE95A-087F-4F9C-876F-9F92595763B6}"/>
                </a:ext>
              </a:extLst>
            </p:cNvPr>
            <p:cNvGrpSpPr/>
            <p:nvPr/>
          </p:nvGrpSpPr>
          <p:grpSpPr>
            <a:xfrm rot="16200000" flipH="1">
              <a:off x="1051310" y="3843465"/>
              <a:ext cx="1624126" cy="1773651"/>
              <a:chOff x="6415077" y="1171530"/>
              <a:chExt cx="1890380" cy="1890380"/>
            </a:xfrm>
          </p:grpSpPr>
          <p:sp>
            <p:nvSpPr>
              <p:cNvPr id="47" name="Arco 46">
                <a:extLst>
                  <a:ext uri="{FF2B5EF4-FFF2-40B4-BE49-F238E27FC236}">
                    <a16:creationId xmlns:a16="http://schemas.microsoft.com/office/drawing/2014/main" id="{0BEF374B-D633-4C49-A916-320DB8732251}"/>
                  </a:ext>
                </a:extLst>
              </p:cNvPr>
              <p:cNvSpPr/>
              <p:nvPr/>
            </p:nvSpPr>
            <p:spPr>
              <a:xfrm>
                <a:off x="6415077" y="1171530"/>
                <a:ext cx="1890380" cy="1890380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/>
                <a:endParaRPr lang="es-ES" sz="25311"/>
              </a:p>
            </p:txBody>
          </p:sp>
          <p:sp>
            <p:nvSpPr>
              <p:cNvPr id="48" name="Arco 47">
                <a:extLst>
                  <a:ext uri="{FF2B5EF4-FFF2-40B4-BE49-F238E27FC236}">
                    <a16:creationId xmlns:a16="http://schemas.microsoft.com/office/drawing/2014/main" id="{7EA3C2CD-982C-4EAD-AF27-8F363D90EDB9}"/>
                  </a:ext>
                </a:extLst>
              </p:cNvPr>
              <p:cNvSpPr/>
              <p:nvPr/>
            </p:nvSpPr>
            <p:spPr>
              <a:xfrm flipH="1">
                <a:off x="6415077" y="1171530"/>
                <a:ext cx="1890380" cy="1890380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/>
                <a:endParaRPr lang="es-ES" sz="25311"/>
              </a:p>
            </p:txBody>
          </p:sp>
        </p:grpSp>
        <p:sp>
          <p:nvSpPr>
            <p:cNvPr id="7" name="Arco 6">
              <a:extLst>
                <a:ext uri="{FF2B5EF4-FFF2-40B4-BE49-F238E27FC236}">
                  <a16:creationId xmlns:a16="http://schemas.microsoft.com/office/drawing/2014/main" id="{AF71C86D-5144-4D25-B6A2-918DC4160A1F}"/>
                </a:ext>
              </a:extLst>
            </p:cNvPr>
            <p:cNvSpPr/>
            <p:nvPr/>
          </p:nvSpPr>
          <p:spPr>
            <a:xfrm rot="16200000" flipH="1">
              <a:off x="1705996" y="1478703"/>
              <a:ext cx="834433" cy="794957"/>
            </a:xfrm>
            <a:custGeom>
              <a:avLst/>
              <a:gdLst>
                <a:gd name="connsiteX0" fmla="*/ 834432 w 1668865"/>
                <a:gd name="connsiteY0" fmla="*/ 0 h 1589914"/>
                <a:gd name="connsiteX1" fmla="*/ 1668865 w 1668865"/>
                <a:gd name="connsiteY1" fmla="*/ 794957 h 1589914"/>
                <a:gd name="connsiteX2" fmla="*/ 834433 w 1668865"/>
                <a:gd name="connsiteY2" fmla="*/ 794957 h 1589914"/>
                <a:gd name="connsiteX3" fmla="*/ 834432 w 1668865"/>
                <a:gd name="connsiteY3" fmla="*/ 0 h 1589914"/>
                <a:gd name="connsiteX0" fmla="*/ 834432 w 1668865"/>
                <a:gd name="connsiteY0" fmla="*/ 0 h 1589914"/>
                <a:gd name="connsiteX1" fmla="*/ 1668865 w 1668865"/>
                <a:gd name="connsiteY1" fmla="*/ 794957 h 1589914"/>
                <a:gd name="connsiteX0" fmla="*/ 0 w 834433"/>
                <a:gd name="connsiteY0" fmla="*/ 0 h 794957"/>
                <a:gd name="connsiteX1" fmla="*/ 834433 w 834433"/>
                <a:gd name="connsiteY1" fmla="*/ 794957 h 794957"/>
                <a:gd name="connsiteX2" fmla="*/ 1 w 834433"/>
                <a:gd name="connsiteY2" fmla="*/ 794957 h 794957"/>
                <a:gd name="connsiteX3" fmla="*/ 0 w 834433"/>
                <a:gd name="connsiteY3" fmla="*/ 0 h 794957"/>
                <a:gd name="connsiteX0" fmla="*/ 64295 w 834433"/>
                <a:gd name="connsiteY0" fmla="*/ 0 h 794957"/>
                <a:gd name="connsiteX1" fmla="*/ 834433 w 834433"/>
                <a:gd name="connsiteY1" fmla="*/ 794957 h 79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4433" h="794957" stroke="0" extrusionOk="0">
                  <a:moveTo>
                    <a:pt x="0" y="0"/>
                  </a:moveTo>
                  <a:cubicBezTo>
                    <a:pt x="460845" y="0"/>
                    <a:pt x="834433" y="355914"/>
                    <a:pt x="834433" y="794957"/>
                  </a:cubicBezTo>
                  <a:lnTo>
                    <a:pt x="1" y="794957"/>
                  </a:lnTo>
                  <a:cubicBezTo>
                    <a:pt x="1" y="529971"/>
                    <a:pt x="0" y="264986"/>
                    <a:pt x="0" y="0"/>
                  </a:cubicBezTo>
                  <a:close/>
                </a:path>
                <a:path w="834433" h="794957" fill="none">
                  <a:moveTo>
                    <a:pt x="64295" y="0"/>
                  </a:moveTo>
                  <a:cubicBezTo>
                    <a:pt x="525140" y="0"/>
                    <a:pt x="834433" y="355914"/>
                    <a:pt x="834433" y="794957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25311"/>
            </a:p>
          </p:txBody>
        </p:sp>
        <p:sp>
          <p:nvSpPr>
            <p:cNvPr id="13" name="Arco 12">
              <a:extLst>
                <a:ext uri="{FF2B5EF4-FFF2-40B4-BE49-F238E27FC236}">
                  <a16:creationId xmlns:a16="http://schemas.microsoft.com/office/drawing/2014/main" id="{5507F1A1-1EB3-4835-A723-6E0CC155369B}"/>
                </a:ext>
              </a:extLst>
            </p:cNvPr>
            <p:cNvSpPr/>
            <p:nvPr/>
          </p:nvSpPr>
          <p:spPr>
            <a:xfrm rot="5400000" flipH="1">
              <a:off x="5908738" y="5581830"/>
              <a:ext cx="1668865" cy="158991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s-ES" sz="25311"/>
            </a:p>
          </p:txBody>
        </p: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A91AC131-C2D0-4567-9511-EA65CA7EE2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9536" y="2293398"/>
              <a:ext cx="78959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CA0A091F-631C-4120-B174-67D45A6A13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9703" y="3918227"/>
              <a:ext cx="853579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9BF890A1-93BF-4879-9ED9-E25DBB7E6053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 flipV="1">
              <a:off x="1849705" y="5542113"/>
              <a:ext cx="4893466" cy="2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6C25C378-80FF-4681-8B38-CD93033F258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71886" y="8001972"/>
            <a:ext cx="9886038" cy="2131905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5400" b="1" dirty="0">
                <a:latin typeface="+mj-lt"/>
              </a:rPr>
              <a:t>Diagnóstico, Cursos y Contenidos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ES" sz="5400" b="1" dirty="0">
              <a:latin typeface="+mj-lt"/>
            </a:endParaRPr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0788CAD0-F091-43AE-9E0B-C44D9BCFFDB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307692" y="10481350"/>
            <a:ext cx="3868739" cy="1062182"/>
          </a:xfrm>
        </p:spPr>
        <p:txBody>
          <a:bodyPr rtlCol="0"/>
          <a:lstStyle/>
          <a:p>
            <a:pPr rtl="0"/>
            <a:r>
              <a:rPr lang="es-ES" sz="5400" dirty="0">
                <a:latin typeface="+mn-lt"/>
              </a:rPr>
              <a:t>Metodología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30E64BD-FC67-4B26-8FED-8E078A3CF22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7758855" y="10465647"/>
            <a:ext cx="5609903" cy="106218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5400" b="1" dirty="0"/>
              <a:t>Material Didáctico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97D2850-98E7-4919-B0CF-C3FCCCD1B00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8383248" y="13233491"/>
            <a:ext cx="7576904" cy="2131905"/>
          </a:xfrm>
        </p:spPr>
        <p:txBody>
          <a:bodyPr rtlCol="0"/>
          <a:lstStyle/>
          <a:p>
            <a:pPr rtl="0"/>
            <a:r>
              <a:rPr lang="es-ES" sz="5400" dirty="0"/>
              <a:t>Diseñar y ajustar metodologías para cada curso</a:t>
            </a:r>
          </a:p>
          <a:p>
            <a:pPr rtl="0"/>
            <a:endParaRPr lang="es-ES" sz="5400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68A0F53B-4BED-46EF-9057-6334F372F67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0473560" y="16172212"/>
            <a:ext cx="2451754" cy="1172958"/>
          </a:xfrm>
        </p:spPr>
        <p:txBody>
          <a:bodyPr rtlCol="0"/>
          <a:lstStyle/>
          <a:p>
            <a:pPr rtl="0"/>
            <a:r>
              <a:rPr lang="es-ES" sz="5400" b="1" dirty="0" err="1"/>
              <a:t>Toolkit</a:t>
            </a:r>
            <a:endParaRPr lang="es-ES" sz="5400" b="1" dirty="0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C6B23F16-63C4-4CE4-9CB8-640B2DFFBE56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2475435" y="13379417"/>
            <a:ext cx="7045495" cy="2131905"/>
          </a:xfrm>
        </p:spPr>
        <p:txBody>
          <a:bodyPr rtlCol="0"/>
          <a:lstStyle/>
          <a:p>
            <a:pPr rtl="0"/>
            <a:r>
              <a:rPr lang="es-ES" sz="5400" dirty="0"/>
              <a:t>Diseñar material didáctico de acuerdo a perfiles de participantes</a:t>
            </a:r>
          </a:p>
          <a:p>
            <a:pPr rtl="0"/>
            <a:endParaRPr lang="es-ES" sz="5400" dirty="0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40B357ED-D4DE-4947-9921-0142523A768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764003" y="21912799"/>
            <a:ext cx="4951913" cy="106218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5400" b="1" dirty="0"/>
              <a:t>Sociabilización</a:t>
            </a:r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2F5D9E13-3778-4E76-95F1-32465C1D6C9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5853865" y="23025328"/>
            <a:ext cx="7576904" cy="1062182"/>
          </a:xfrm>
        </p:spPr>
        <p:txBody>
          <a:bodyPr rtlCol="0"/>
          <a:lstStyle/>
          <a:p>
            <a:pPr rtl="0"/>
            <a:r>
              <a:rPr lang="es-ES" sz="5400" dirty="0">
                <a:latin typeface="+mn-lt"/>
              </a:rPr>
              <a:t>Transferencia a OTEC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A225BA5-9FA7-4106-AC33-85F2D35E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667" y="2420355"/>
            <a:ext cx="16571960" cy="2131905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b="1" dirty="0">
                <a:solidFill>
                  <a:srgbClr val="3D2155"/>
                </a:solidFill>
              </a:rPr>
              <a:t>NUEVAS ETAPAS</a:t>
            </a:r>
          </a:p>
        </p:txBody>
      </p:sp>
      <p:sp>
        <p:nvSpPr>
          <p:cNvPr id="54" name="Elipse 53" descr="marcadores de escala de tiempo">
            <a:extLst>
              <a:ext uri="{FF2B5EF4-FFF2-40B4-BE49-F238E27FC236}">
                <a16:creationId xmlns:a16="http://schemas.microsoft.com/office/drawing/2014/main" id="{860921B8-3D91-48AB-A236-95079DA8AD01}"/>
              </a:ext>
            </a:extLst>
          </p:cNvPr>
          <p:cNvSpPr/>
          <p:nvPr/>
        </p:nvSpPr>
        <p:spPr>
          <a:xfrm>
            <a:off x="5868700" y="9466939"/>
            <a:ext cx="598700" cy="5987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5311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5" name="Elipse 104" descr="marcadores de escala de tiempo">
            <a:extLst>
              <a:ext uri="{FF2B5EF4-FFF2-40B4-BE49-F238E27FC236}">
                <a16:creationId xmlns:a16="http://schemas.microsoft.com/office/drawing/2014/main" id="{E92417A0-A309-465F-88E7-0DED361313C1}"/>
              </a:ext>
            </a:extLst>
          </p:cNvPr>
          <p:cNvSpPr/>
          <p:nvPr/>
        </p:nvSpPr>
        <p:spPr>
          <a:xfrm>
            <a:off x="26410947" y="26322682"/>
            <a:ext cx="598700" cy="5987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5311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6" name="Elipse 105" descr="marcadores de escala de tiempo">
            <a:extLst>
              <a:ext uri="{FF2B5EF4-FFF2-40B4-BE49-F238E27FC236}">
                <a16:creationId xmlns:a16="http://schemas.microsoft.com/office/drawing/2014/main" id="{9E78D0A5-5816-4D38-925E-3537C6B2CF07}"/>
              </a:ext>
            </a:extLst>
          </p:cNvPr>
          <p:cNvSpPr/>
          <p:nvPr/>
        </p:nvSpPr>
        <p:spPr>
          <a:xfrm>
            <a:off x="30408285" y="11880998"/>
            <a:ext cx="598700" cy="5987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5311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8" name="Elipse 107" descr="marcadores de escala de tiempo">
            <a:extLst>
              <a:ext uri="{FF2B5EF4-FFF2-40B4-BE49-F238E27FC236}">
                <a16:creationId xmlns:a16="http://schemas.microsoft.com/office/drawing/2014/main" id="{857D08D2-A1C9-489D-8348-CFB47CDE3AB1}"/>
              </a:ext>
            </a:extLst>
          </p:cNvPr>
          <p:cNvSpPr/>
          <p:nvPr/>
        </p:nvSpPr>
        <p:spPr>
          <a:xfrm>
            <a:off x="15942712" y="11880998"/>
            <a:ext cx="598700" cy="5987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5311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0" name="Elipse 109" descr="marcadores de escala de tiempo">
            <a:extLst>
              <a:ext uri="{FF2B5EF4-FFF2-40B4-BE49-F238E27FC236}">
                <a16:creationId xmlns:a16="http://schemas.microsoft.com/office/drawing/2014/main" id="{19A80ABD-E90D-411F-BF88-7E1ED68E1846}"/>
              </a:ext>
            </a:extLst>
          </p:cNvPr>
          <p:cNvSpPr/>
          <p:nvPr/>
        </p:nvSpPr>
        <p:spPr>
          <a:xfrm>
            <a:off x="7646701" y="23426793"/>
            <a:ext cx="598700" cy="5987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5311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1" name="Elipse 110" descr="marcadores de escala de tiempo">
            <a:extLst>
              <a:ext uri="{FF2B5EF4-FFF2-40B4-BE49-F238E27FC236}">
                <a16:creationId xmlns:a16="http://schemas.microsoft.com/office/drawing/2014/main" id="{467F323A-16F5-4015-85F9-EED889A6702A}"/>
              </a:ext>
            </a:extLst>
          </p:cNvPr>
          <p:cNvSpPr/>
          <p:nvPr/>
        </p:nvSpPr>
        <p:spPr>
          <a:xfrm>
            <a:off x="21300969" y="17631175"/>
            <a:ext cx="598700" cy="5987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5311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101D368B-3F92-246C-A4A5-FCACBB846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752148" y="12995478"/>
            <a:ext cx="2979834" cy="2979834"/>
          </a:xfrm>
          <a:prstGeom prst="ellipse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25311"/>
          </a:p>
        </p:txBody>
      </p:sp>
      <p:sp>
        <p:nvSpPr>
          <p:cNvPr id="44" name="Freeform 46">
            <a:extLst>
              <a:ext uri="{FF2B5EF4-FFF2-40B4-BE49-F238E27FC236}">
                <a16:creationId xmlns:a16="http://schemas.microsoft.com/office/drawing/2014/main" id="{22E7B2DD-78F5-AAD4-9EF2-EAD86B5A1331}"/>
              </a:ext>
            </a:extLst>
          </p:cNvPr>
          <p:cNvSpPr/>
          <p:nvPr/>
        </p:nvSpPr>
        <p:spPr>
          <a:xfrm>
            <a:off x="15090665" y="13447152"/>
            <a:ext cx="2189817" cy="2024867"/>
          </a:xfrm>
          <a:custGeom>
            <a:avLst/>
            <a:gdLst/>
            <a:ahLst/>
            <a:cxnLst/>
            <a:rect l="l" t="t" r="r" b="b"/>
            <a:pathLst>
              <a:path w="932262" h="932262">
                <a:moveTo>
                  <a:pt x="0" y="0"/>
                </a:moveTo>
                <a:lnTo>
                  <a:pt x="932262" y="0"/>
                </a:lnTo>
                <a:lnTo>
                  <a:pt x="932262" y="932262"/>
                </a:lnTo>
                <a:lnTo>
                  <a:pt x="0" y="932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25311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CC9C952D-FC3B-94FD-F4BD-1B7158414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55363" y="12872144"/>
            <a:ext cx="2979834" cy="29798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5311"/>
          </a:p>
        </p:txBody>
      </p:sp>
      <p:sp>
        <p:nvSpPr>
          <p:cNvPr id="51" name="Freeform 47">
            <a:extLst>
              <a:ext uri="{FF2B5EF4-FFF2-40B4-BE49-F238E27FC236}">
                <a16:creationId xmlns:a16="http://schemas.microsoft.com/office/drawing/2014/main" id="{F871BD7D-1CEF-2C28-5771-560F6FAB4CD8}"/>
              </a:ext>
            </a:extLst>
          </p:cNvPr>
          <p:cNvSpPr/>
          <p:nvPr/>
        </p:nvSpPr>
        <p:spPr>
          <a:xfrm>
            <a:off x="29959191" y="13015121"/>
            <a:ext cx="1732394" cy="2540553"/>
          </a:xfrm>
          <a:custGeom>
            <a:avLst/>
            <a:gdLst/>
            <a:ahLst/>
            <a:cxnLst/>
            <a:rect l="l" t="t" r="r" b="b"/>
            <a:pathLst>
              <a:path w="783873" h="1020489">
                <a:moveTo>
                  <a:pt x="0" y="0"/>
                </a:moveTo>
                <a:lnTo>
                  <a:pt x="783873" y="0"/>
                </a:lnTo>
                <a:lnTo>
                  <a:pt x="783873" y="1020489"/>
                </a:lnTo>
                <a:lnTo>
                  <a:pt x="0" y="10204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25311"/>
          </a:p>
        </p:txBody>
      </p:sp>
      <p:sp>
        <p:nvSpPr>
          <p:cNvPr id="53" name="Freeform 48">
            <a:extLst>
              <a:ext uri="{FF2B5EF4-FFF2-40B4-BE49-F238E27FC236}">
                <a16:creationId xmlns:a16="http://schemas.microsoft.com/office/drawing/2014/main" id="{99E4C06F-6E5C-2A9D-1437-97D16A5C3DD0}"/>
              </a:ext>
            </a:extLst>
          </p:cNvPr>
          <p:cNvSpPr/>
          <p:nvPr/>
        </p:nvSpPr>
        <p:spPr>
          <a:xfrm>
            <a:off x="21035647" y="19074315"/>
            <a:ext cx="1520254" cy="1651177"/>
          </a:xfrm>
          <a:custGeom>
            <a:avLst/>
            <a:gdLst/>
            <a:ahLst/>
            <a:cxnLst/>
            <a:rect l="l" t="t" r="r" b="b"/>
            <a:pathLst>
              <a:path w="723077" h="723077">
                <a:moveTo>
                  <a:pt x="0" y="0"/>
                </a:moveTo>
                <a:lnTo>
                  <a:pt x="723077" y="0"/>
                </a:lnTo>
                <a:lnTo>
                  <a:pt x="723077" y="723077"/>
                </a:lnTo>
                <a:lnTo>
                  <a:pt x="0" y="7230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25311"/>
          </a:p>
        </p:txBody>
      </p:sp>
      <p:sp>
        <p:nvSpPr>
          <p:cNvPr id="56" name="Marcador de texto 14">
            <a:extLst>
              <a:ext uri="{FF2B5EF4-FFF2-40B4-BE49-F238E27FC236}">
                <a16:creationId xmlns:a16="http://schemas.microsoft.com/office/drawing/2014/main" id="{423911C4-8D83-2918-A89B-AC5BEEA07BDC}"/>
              </a:ext>
            </a:extLst>
          </p:cNvPr>
          <p:cNvSpPr txBox="1">
            <a:spLocks/>
          </p:cNvSpPr>
          <p:nvPr/>
        </p:nvSpPr>
        <p:spPr>
          <a:xfrm>
            <a:off x="23467341" y="19143176"/>
            <a:ext cx="7576904" cy="2131905"/>
          </a:xfrm>
          <a:prstGeom prst="rect">
            <a:avLst/>
          </a:prstGeom>
        </p:spPr>
        <p:txBody>
          <a:bodyPr vert="horz" lIns="324005" tIns="162002" rIns="324005" bIns="16200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5400" dirty="0"/>
              <a:t>Herramientas para los instructores y/o relatores.</a:t>
            </a:r>
          </a:p>
          <a:p>
            <a:endParaRPr lang="es-ES" sz="5400" dirty="0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060D9DBC-8BD8-1226-019A-842D89953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915526" y="24873747"/>
            <a:ext cx="2979834" cy="297983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5311"/>
          </a:p>
        </p:txBody>
      </p:sp>
      <p:sp>
        <p:nvSpPr>
          <p:cNvPr id="62" name="Freeform 49">
            <a:extLst>
              <a:ext uri="{FF2B5EF4-FFF2-40B4-BE49-F238E27FC236}">
                <a16:creationId xmlns:a16="http://schemas.microsoft.com/office/drawing/2014/main" id="{EE32A059-93A4-774F-B7E4-DDE637AC61EA}"/>
              </a:ext>
            </a:extLst>
          </p:cNvPr>
          <p:cNvSpPr/>
          <p:nvPr/>
        </p:nvSpPr>
        <p:spPr>
          <a:xfrm>
            <a:off x="28549779" y="25580086"/>
            <a:ext cx="1858506" cy="1341296"/>
          </a:xfrm>
          <a:custGeom>
            <a:avLst/>
            <a:gdLst/>
            <a:ahLst/>
            <a:cxnLst/>
            <a:rect l="l" t="t" r="r" b="b"/>
            <a:pathLst>
              <a:path w="841542" h="841542">
                <a:moveTo>
                  <a:pt x="0" y="0"/>
                </a:moveTo>
                <a:lnTo>
                  <a:pt x="841542" y="0"/>
                </a:lnTo>
                <a:lnTo>
                  <a:pt x="841542" y="841541"/>
                </a:lnTo>
                <a:lnTo>
                  <a:pt x="0" y="8415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25311"/>
          </a:p>
        </p:txBody>
      </p:sp>
      <p:sp>
        <p:nvSpPr>
          <p:cNvPr id="63" name="Marcador de texto 20">
            <a:extLst>
              <a:ext uri="{FF2B5EF4-FFF2-40B4-BE49-F238E27FC236}">
                <a16:creationId xmlns:a16="http://schemas.microsoft.com/office/drawing/2014/main" id="{6A8CB9B7-2EF9-D84E-1DE8-D8B06B16E94B}"/>
              </a:ext>
            </a:extLst>
          </p:cNvPr>
          <p:cNvSpPr txBox="1">
            <a:spLocks/>
          </p:cNvSpPr>
          <p:nvPr/>
        </p:nvSpPr>
        <p:spPr>
          <a:xfrm>
            <a:off x="30984904" y="25894456"/>
            <a:ext cx="7576904" cy="2131905"/>
          </a:xfrm>
          <a:prstGeom prst="rect">
            <a:avLst/>
          </a:prstGeom>
        </p:spPr>
        <p:txBody>
          <a:bodyPr vert="horz" lIns="324005" tIns="162002" rIns="324005" bIns="16200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5400" dirty="0"/>
              <a:t>Entrenamiento a </a:t>
            </a:r>
            <a:r>
              <a:rPr lang="es-ES" sz="5400" dirty="0" err="1"/>
              <a:t>OTEC´s</a:t>
            </a:r>
            <a:r>
              <a:rPr lang="es-ES" sz="5400" dirty="0"/>
              <a:t>.</a:t>
            </a:r>
          </a:p>
          <a:p>
            <a:endParaRPr lang="es-ES" sz="5400" dirty="0"/>
          </a:p>
        </p:txBody>
      </p:sp>
      <p:pic>
        <p:nvPicPr>
          <p:cNvPr id="66" name="Gráfico 65" descr="Grupo de personas contorno">
            <a:extLst>
              <a:ext uri="{FF2B5EF4-FFF2-40B4-BE49-F238E27FC236}">
                <a16:creationId xmlns:a16="http://schemas.microsoft.com/office/drawing/2014/main" id="{D553AB7E-5BF3-AE28-3ACD-968AA77D48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779219" y="24588236"/>
            <a:ext cx="2333656" cy="2333656"/>
          </a:xfrm>
          <a:prstGeom prst="rect">
            <a:avLst/>
          </a:prstGeom>
        </p:spPr>
      </p:pic>
      <p:sp>
        <p:nvSpPr>
          <p:cNvPr id="18" name="Marcador de texto 14">
            <a:extLst>
              <a:ext uri="{FF2B5EF4-FFF2-40B4-BE49-F238E27FC236}">
                <a16:creationId xmlns:a16="http://schemas.microsoft.com/office/drawing/2014/main" id="{8BDE98E2-BC58-3B41-F3A1-E8B93B037F0C}"/>
              </a:ext>
            </a:extLst>
          </p:cNvPr>
          <p:cNvSpPr txBox="1">
            <a:spLocks/>
          </p:cNvSpPr>
          <p:nvPr/>
        </p:nvSpPr>
        <p:spPr>
          <a:xfrm>
            <a:off x="9599028" y="25297715"/>
            <a:ext cx="4111544" cy="2131905"/>
          </a:xfrm>
          <a:prstGeom prst="rect">
            <a:avLst/>
          </a:prstGeom>
        </p:spPr>
        <p:txBody>
          <a:bodyPr vert="horz" lIns="324005" tIns="162002" rIns="324005" bIns="16200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5400" dirty="0"/>
              <a:t>Validar con usuarios</a:t>
            </a:r>
          </a:p>
          <a:p>
            <a:endParaRPr lang="es-ES" sz="5400" dirty="0"/>
          </a:p>
        </p:txBody>
      </p:sp>
      <p:pic>
        <p:nvPicPr>
          <p:cNvPr id="27" name="Imagen 26" descr="Un dibujo de una cara con ojos y boca&#10;&#10;Descripción generada automáticamente con confianza baja">
            <a:extLst>
              <a:ext uri="{FF2B5EF4-FFF2-40B4-BE49-F238E27FC236}">
                <a16:creationId xmlns:a16="http://schemas.microsoft.com/office/drawing/2014/main" id="{5CED1026-F7D7-90F0-9E5D-CFC4423ADF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34" y="6005125"/>
            <a:ext cx="4565640" cy="1810511"/>
          </a:xfrm>
          <a:prstGeom prst="rect">
            <a:avLst/>
          </a:prstGeom>
        </p:spPr>
      </p:pic>
      <p:sp>
        <p:nvSpPr>
          <p:cNvPr id="29" name="Heptágono 28">
            <a:extLst>
              <a:ext uri="{FF2B5EF4-FFF2-40B4-BE49-F238E27FC236}">
                <a16:creationId xmlns:a16="http://schemas.microsoft.com/office/drawing/2014/main" id="{67DD060B-2A24-7577-FB59-28AEF3CE0829}"/>
              </a:ext>
            </a:extLst>
          </p:cNvPr>
          <p:cNvSpPr/>
          <p:nvPr/>
        </p:nvSpPr>
        <p:spPr>
          <a:xfrm>
            <a:off x="14371393" y="21912799"/>
            <a:ext cx="3741345" cy="3732841"/>
          </a:xfrm>
          <a:prstGeom prst="heptagon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7008" dirty="0">
                <a:solidFill>
                  <a:schemeClr val="accent2">
                    <a:lumMod val="7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300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2652</TotalTime>
  <Words>210</Words>
  <Application>Microsoft Office PowerPoint</Application>
  <PresentationFormat>Personalizado</PresentationFormat>
  <Paragraphs>33</Paragraphs>
  <Slides>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DM Sans</vt:lpstr>
      <vt:lpstr>DM Sans Bold</vt:lpstr>
      <vt:lpstr>Office 2013 - Tema de 2022</vt:lpstr>
      <vt:lpstr>Presentación de PowerPoint</vt:lpstr>
      <vt:lpstr>NUEVAS ETAPAS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Rodrigo Baez</dc:creator>
  <cp:lastModifiedBy>Guillermo Medina Bascuñan</cp:lastModifiedBy>
  <cp:revision>70</cp:revision>
  <dcterms:created xsi:type="dcterms:W3CDTF">2023-08-01T02:15:43Z</dcterms:created>
  <dcterms:modified xsi:type="dcterms:W3CDTF">2024-04-11T22:36:40Z</dcterms:modified>
</cp:coreProperties>
</file>